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sldIdLst>
    <p:sldId id="256" r:id="rId2"/>
    <p:sldId id="258" r:id="rId3"/>
    <p:sldId id="260" r:id="rId4"/>
    <p:sldId id="259" r:id="rId5"/>
    <p:sldId id="257" r:id="rId6"/>
    <p:sldId id="26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F1C56-8A72-4858-851C-F15B634C7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2"/>
            <a:ext cx="8609322" cy="3744209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834EB-45A5-426C-824A-8F07CA8F6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5230134"/>
            <a:ext cx="4610100" cy="942065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3D55F2-5374-4778-B1EE-98996792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044F8-E727-4D63-B6D6-26482F83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41F76-D956-4205-AD99-E91FD5FCC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1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A6D4F-1C6D-40FB-9A92-C86C4E15C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67BDDB-F95B-4041-AA53-71BBCB26D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77052-C8EA-459E-9E10-8EE28C50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E6650-E3AD-4C98-88FE-F5152966F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4FED5-B228-4E3C-BFEE-0BC47D95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9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A243A-5463-4C65-85DA-03BECDAE6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1898" y="897973"/>
            <a:ext cx="2674301" cy="527898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0153C-6948-4108-8FF1-033F66D4C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54169"/>
            <a:ext cx="7734300" cy="532279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45988-B24C-46FE-87B0-55D4FB7C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AB2DB-BD1F-41F7-AC5E-57249C270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1E3DB-BDAB-40CA-ABA3-A3662C06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33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11A1B-E09A-4F93-BC68-B160114A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8C4A9-27ED-4E86-A256-5009E3134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CF91C-8771-4949-A397-928A5743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EA0ED-4961-4254-B34E-71D14C4E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97152-BD97-4A72-8B07-CD2BC57B8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27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4EAF4-C10D-4650-9587-15DA8E9F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68862"/>
            <a:ext cx="9486900" cy="367965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1D5C2-6E93-4B23-A0CA-D5D7E735C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5318974"/>
            <a:ext cx="9486900" cy="8532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15BFB-5D28-4ABE-AD37-0C6C3FD9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4035B-0539-4A03-87C0-22E52C9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27ADF-48C9-49CF-BD4D-82399BF64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2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1A2FB-0310-4935-B7F7-E47876CD4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7C14-52AB-4AAC-9038-29CF58EA6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0" y="2168278"/>
            <a:ext cx="4702921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2E45A-DCC0-4701-9D67-EF56AECE3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9880" y="2168278"/>
            <a:ext cx="4782699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F0813-A167-4D17-AA79-07BD9765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940D7-D4C1-4C24-95F3-29A849CE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49AB7-007E-4D4D-A2C1-2C5C3310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509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0184-BDFD-48DE-B858-B81887BFD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75359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4FEB2-6EEC-49D4-9466-0F7A6EDB0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1" y="2109789"/>
            <a:ext cx="4507931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E8CF0-BAB6-4BF2-836F-FED0AF88A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9201" y="3063530"/>
            <a:ext cx="4507930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0751AB-FCF0-450B-A6DF-9B9A2AD2C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4867" y="2109789"/>
            <a:ext cx="4507932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898E7-3130-4CE6-AA11-C9CC8214EA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4867" y="3063530"/>
            <a:ext cx="4507932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D85675-9678-4CB3-9AAB-D727D2B5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5F8314-1849-461A-AAF2-BF149646D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69738E-5865-473C-BAFB-BDB385C06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88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7AC40-59FF-4CE3-B49C-C824A78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2FAB63-E9CE-4359-A54B-07AC7E9BB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939854-5165-4C41-8DCA-D42DFD7D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1768E0-4535-4B0D-8B94-4C10740B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47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678E3-D115-4E49-9ECB-656CF231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21E6FC-7F84-4673-81D6-B85FE26D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0318A-245C-4841-AB57-CEC5CC12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37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F847B-9D86-47FF-B24A-EEA5F7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776472" cy="285292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C0675-AD2F-44DC-8FF3-4454258A5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7582" y="987425"/>
            <a:ext cx="5948618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D96356-C0F0-4C22-B9B6-C7E0BE4F3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200" y="3484210"/>
            <a:ext cx="3768934" cy="238477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EFD71-2ACA-4041-9EA2-86E7B81C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CACE3-32A8-4245-97AC-5797C147E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63845-314D-499C-BB75-CE9162BE6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21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6D3DB-B1F8-4892-96F7-0BE21DE63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932349" cy="285267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AB405-B2E9-4C4B-930C-CF1B63342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74810" y="657055"/>
            <a:ext cx="5831389" cy="551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F82ED-5295-4670-A3A8-B7813FF47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199" y="3484210"/>
            <a:ext cx="3768934" cy="23768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BCDD2-4389-41FA-BE68-6805E32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1D4C8-D966-41BE-B38F-54B9134F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7339F-1169-4FB1-8FAA-781335EC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104591-A10E-46C3-952B-F25DCBDA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77F62-7300-4B81-8F9B-D040A0EE1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2318032"/>
            <a:ext cx="9493250" cy="385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52CF0-2C7E-4A4C-BD7E-B7CEFF0DC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1029207" y="4680813"/>
            <a:ext cx="2758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8C1E1FAD-7351-4908-963A-08EA8E4AB7A0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49E98-61B4-4398-B18F-534336EA1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1112" y="6356350"/>
            <a:ext cx="5509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6DC5D-5820-4314-ADE6-9CD1C7D4A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5482" y="6356350"/>
            <a:ext cx="11120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3F5135F-115E-423C-BE4A-B56C35DC9F3E}"/>
              </a:ext>
            </a:extLst>
          </p:cNvPr>
          <p:cNvGrpSpPr/>
          <p:nvPr/>
        </p:nvGrpSpPr>
        <p:grpSpPr>
          <a:xfrm>
            <a:off x="174436" y="6356005"/>
            <a:ext cx="358083" cy="358083"/>
            <a:chOff x="4135740" y="1745599"/>
            <a:chExt cx="558732" cy="55873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C1E318-0F1F-4920-8C7D-FBAC66631B54}"/>
                </a:ext>
              </a:extLst>
            </p:cNvPr>
            <p:cNvGrpSpPr/>
            <p:nvPr/>
          </p:nvGrpSpPr>
          <p:grpSpPr>
            <a:xfrm>
              <a:off x="4135740" y="1745599"/>
              <a:ext cx="558732" cy="558732"/>
              <a:chOff x="1028007" y="1706560"/>
              <a:chExt cx="575710" cy="57571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E4A7237-B6EB-4FB7-8B68-7C27438D4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4E00FDE-0838-4B5B-A782-6B6C92DB0A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BC1B2F3-8E83-4A70-B103-979C67EECED1}"/>
                </a:ext>
              </a:extLst>
            </p:cNvPr>
            <p:cNvSpPr/>
            <p:nvPr/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091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7" r:id="rId6"/>
    <p:sldLayoutId id="2147483752" r:id="rId7"/>
    <p:sldLayoutId id="2147483753" r:id="rId8"/>
    <p:sldLayoutId id="2147483754" r:id="rId9"/>
    <p:sldLayoutId id="2147483756" r:id="rId10"/>
    <p:sldLayoutId id="2147483755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i="1" kern="1200">
          <a:solidFill>
            <a:srgbClr val="000000"/>
          </a:solidFill>
          <a:highlight>
            <a:srgbClr val="FFFF00"/>
          </a:highligh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ECB86E21-E2BD-408E-8E61-D30AB8715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29B38C0-3CC6-4B41-93F3-C479D22DD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984" y="510362"/>
            <a:ext cx="11174866" cy="5426887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69A070B3-8EC2-413C-B782-253BA2546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73638" y="-2246659"/>
            <a:ext cx="5200368" cy="10916487"/>
          </a:xfrm>
          <a:custGeom>
            <a:avLst/>
            <a:gdLst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6 w 4123786"/>
              <a:gd name="connsiteY29" fmla="*/ 4850104 h 10695515"/>
              <a:gd name="connsiteX30" fmla="*/ 4123786 w 4123786"/>
              <a:gd name="connsiteY30" fmla="*/ 7596066 h 10695515"/>
              <a:gd name="connsiteX31" fmla="*/ 4123785 w 4123786"/>
              <a:gd name="connsiteY31" fmla="*/ 7596068 h 10695515"/>
              <a:gd name="connsiteX32" fmla="*/ 4123785 w 4123786"/>
              <a:gd name="connsiteY32" fmla="*/ 7916119 h 10695515"/>
              <a:gd name="connsiteX33" fmla="*/ 4123785 w 4123786"/>
              <a:gd name="connsiteY33" fmla="*/ 10239915 h 10695515"/>
              <a:gd name="connsiteX34" fmla="*/ 4123785 w 4123786"/>
              <a:gd name="connsiteY34" fmla="*/ 10662081 h 10695515"/>
              <a:gd name="connsiteX35" fmla="*/ 4090258 w 4123786"/>
              <a:gd name="connsiteY35" fmla="*/ 10695514 h 10695515"/>
              <a:gd name="connsiteX36" fmla="*/ 4072751 w 4123786"/>
              <a:gd name="connsiteY36" fmla="*/ 10695514 h 10695515"/>
              <a:gd name="connsiteX37" fmla="*/ 4072751 w 4123786"/>
              <a:gd name="connsiteY37" fmla="*/ 10695515 h 10695515"/>
              <a:gd name="connsiteX38" fmla="*/ 3145747 w 4123786"/>
              <a:gd name="connsiteY38" fmla="*/ 10695515 h 10695515"/>
              <a:gd name="connsiteX39" fmla="*/ 2810340 w 4123786"/>
              <a:gd name="connsiteY39" fmla="*/ 10695515 h 10695515"/>
              <a:gd name="connsiteX40" fmla="*/ 68003 w 4123786"/>
              <a:gd name="connsiteY40" fmla="*/ 10695515 h 10695515"/>
              <a:gd name="connsiteX41" fmla="*/ 30530 w 4123786"/>
              <a:gd name="connsiteY41" fmla="*/ 10659953 h 10695515"/>
              <a:gd name="connsiteX42" fmla="*/ 30530 w 4123786"/>
              <a:gd name="connsiteY42" fmla="*/ 9043781 h 10695515"/>
              <a:gd name="connsiteX43" fmla="*/ 19986 w 4123786"/>
              <a:gd name="connsiteY43" fmla="*/ 8991028 h 10695515"/>
              <a:gd name="connsiteX44" fmla="*/ 30530 w 4123786"/>
              <a:gd name="connsiteY44" fmla="*/ 8936768 h 10695515"/>
              <a:gd name="connsiteX45" fmla="*/ 30530 w 4123786"/>
              <a:gd name="connsiteY45" fmla="*/ 8213677 h 10695515"/>
              <a:gd name="connsiteX46" fmla="*/ 30530 w 4123786"/>
              <a:gd name="connsiteY46" fmla="*/ 8117697 h 10695515"/>
              <a:gd name="connsiteX47" fmla="*/ 19292 w 4123786"/>
              <a:gd name="connsiteY47" fmla="*/ 8064088 h 10695515"/>
              <a:gd name="connsiteX48" fmla="*/ 6414 w 4123786"/>
              <a:gd name="connsiteY48" fmla="*/ 8009276 h 10695515"/>
              <a:gd name="connsiteX49" fmla="*/ 862 w 4123786"/>
              <a:gd name="connsiteY49" fmla="*/ 7956458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6 w 4123786"/>
              <a:gd name="connsiteY29" fmla="*/ 4850104 h 10695515"/>
              <a:gd name="connsiteX30" fmla="*/ 4123786 w 4123786"/>
              <a:gd name="connsiteY30" fmla="*/ 7596066 h 10695515"/>
              <a:gd name="connsiteX31" fmla="*/ 4123785 w 4123786"/>
              <a:gd name="connsiteY31" fmla="*/ 7596068 h 10695515"/>
              <a:gd name="connsiteX32" fmla="*/ 4123785 w 4123786"/>
              <a:gd name="connsiteY32" fmla="*/ 7916119 h 10695515"/>
              <a:gd name="connsiteX33" fmla="*/ 4123785 w 4123786"/>
              <a:gd name="connsiteY33" fmla="*/ 10239915 h 10695515"/>
              <a:gd name="connsiteX34" fmla="*/ 4123785 w 4123786"/>
              <a:gd name="connsiteY34" fmla="*/ 10662081 h 10695515"/>
              <a:gd name="connsiteX35" fmla="*/ 4090258 w 4123786"/>
              <a:gd name="connsiteY35" fmla="*/ 10695514 h 10695515"/>
              <a:gd name="connsiteX36" fmla="*/ 4072751 w 4123786"/>
              <a:gd name="connsiteY36" fmla="*/ 10695514 h 10695515"/>
              <a:gd name="connsiteX37" fmla="*/ 4072751 w 4123786"/>
              <a:gd name="connsiteY37" fmla="*/ 10695515 h 10695515"/>
              <a:gd name="connsiteX38" fmla="*/ 3145747 w 4123786"/>
              <a:gd name="connsiteY38" fmla="*/ 10695515 h 10695515"/>
              <a:gd name="connsiteX39" fmla="*/ 68003 w 4123786"/>
              <a:gd name="connsiteY39" fmla="*/ 10695515 h 10695515"/>
              <a:gd name="connsiteX40" fmla="*/ 30530 w 4123786"/>
              <a:gd name="connsiteY40" fmla="*/ 10659953 h 10695515"/>
              <a:gd name="connsiteX41" fmla="*/ 30530 w 4123786"/>
              <a:gd name="connsiteY41" fmla="*/ 9043781 h 10695515"/>
              <a:gd name="connsiteX42" fmla="*/ 19986 w 4123786"/>
              <a:gd name="connsiteY42" fmla="*/ 8991028 h 10695515"/>
              <a:gd name="connsiteX43" fmla="*/ 30530 w 4123786"/>
              <a:gd name="connsiteY43" fmla="*/ 8936768 h 10695515"/>
              <a:gd name="connsiteX44" fmla="*/ 30530 w 4123786"/>
              <a:gd name="connsiteY44" fmla="*/ 8213677 h 10695515"/>
              <a:gd name="connsiteX45" fmla="*/ 30530 w 4123786"/>
              <a:gd name="connsiteY45" fmla="*/ 8117697 h 10695515"/>
              <a:gd name="connsiteX46" fmla="*/ 19292 w 4123786"/>
              <a:gd name="connsiteY46" fmla="*/ 8064088 h 10695515"/>
              <a:gd name="connsiteX47" fmla="*/ 6414 w 4123786"/>
              <a:gd name="connsiteY47" fmla="*/ 8009276 h 10695515"/>
              <a:gd name="connsiteX48" fmla="*/ 862 w 4123786"/>
              <a:gd name="connsiteY48" fmla="*/ 7956458 h 10695515"/>
              <a:gd name="connsiteX49" fmla="*/ 0 w 4123786"/>
              <a:gd name="connsiteY49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6 w 4123786"/>
              <a:gd name="connsiteY29" fmla="*/ 4850104 h 10695515"/>
              <a:gd name="connsiteX30" fmla="*/ 4123786 w 4123786"/>
              <a:gd name="connsiteY30" fmla="*/ 7596066 h 10695515"/>
              <a:gd name="connsiteX31" fmla="*/ 4123785 w 4123786"/>
              <a:gd name="connsiteY31" fmla="*/ 7916119 h 10695515"/>
              <a:gd name="connsiteX32" fmla="*/ 4123785 w 4123786"/>
              <a:gd name="connsiteY32" fmla="*/ 10239915 h 10695515"/>
              <a:gd name="connsiteX33" fmla="*/ 4123785 w 4123786"/>
              <a:gd name="connsiteY33" fmla="*/ 10662081 h 10695515"/>
              <a:gd name="connsiteX34" fmla="*/ 4090258 w 4123786"/>
              <a:gd name="connsiteY34" fmla="*/ 10695514 h 10695515"/>
              <a:gd name="connsiteX35" fmla="*/ 4072751 w 4123786"/>
              <a:gd name="connsiteY35" fmla="*/ 10695514 h 10695515"/>
              <a:gd name="connsiteX36" fmla="*/ 4072751 w 4123786"/>
              <a:gd name="connsiteY36" fmla="*/ 10695515 h 10695515"/>
              <a:gd name="connsiteX37" fmla="*/ 3145747 w 4123786"/>
              <a:gd name="connsiteY37" fmla="*/ 10695515 h 10695515"/>
              <a:gd name="connsiteX38" fmla="*/ 68003 w 4123786"/>
              <a:gd name="connsiteY38" fmla="*/ 10695515 h 10695515"/>
              <a:gd name="connsiteX39" fmla="*/ 30530 w 4123786"/>
              <a:gd name="connsiteY39" fmla="*/ 10659953 h 10695515"/>
              <a:gd name="connsiteX40" fmla="*/ 30530 w 4123786"/>
              <a:gd name="connsiteY40" fmla="*/ 9043781 h 10695515"/>
              <a:gd name="connsiteX41" fmla="*/ 19986 w 4123786"/>
              <a:gd name="connsiteY41" fmla="*/ 8991028 h 10695515"/>
              <a:gd name="connsiteX42" fmla="*/ 30530 w 4123786"/>
              <a:gd name="connsiteY42" fmla="*/ 8936768 h 10695515"/>
              <a:gd name="connsiteX43" fmla="*/ 30530 w 4123786"/>
              <a:gd name="connsiteY43" fmla="*/ 8213677 h 10695515"/>
              <a:gd name="connsiteX44" fmla="*/ 30530 w 4123786"/>
              <a:gd name="connsiteY44" fmla="*/ 8117697 h 10695515"/>
              <a:gd name="connsiteX45" fmla="*/ 19292 w 4123786"/>
              <a:gd name="connsiteY45" fmla="*/ 8064088 h 10695515"/>
              <a:gd name="connsiteX46" fmla="*/ 6414 w 4123786"/>
              <a:gd name="connsiteY46" fmla="*/ 8009276 h 10695515"/>
              <a:gd name="connsiteX47" fmla="*/ 862 w 4123786"/>
              <a:gd name="connsiteY47" fmla="*/ 7956458 h 10695515"/>
              <a:gd name="connsiteX48" fmla="*/ 0 w 4123786"/>
              <a:gd name="connsiteY48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6 w 4123786"/>
              <a:gd name="connsiteY29" fmla="*/ 4850104 h 10695515"/>
              <a:gd name="connsiteX30" fmla="*/ 4123785 w 4123786"/>
              <a:gd name="connsiteY30" fmla="*/ 7916119 h 10695515"/>
              <a:gd name="connsiteX31" fmla="*/ 4123785 w 4123786"/>
              <a:gd name="connsiteY31" fmla="*/ 10239915 h 10695515"/>
              <a:gd name="connsiteX32" fmla="*/ 4123785 w 4123786"/>
              <a:gd name="connsiteY32" fmla="*/ 10662081 h 10695515"/>
              <a:gd name="connsiteX33" fmla="*/ 4090258 w 4123786"/>
              <a:gd name="connsiteY33" fmla="*/ 10695514 h 10695515"/>
              <a:gd name="connsiteX34" fmla="*/ 4072751 w 4123786"/>
              <a:gd name="connsiteY34" fmla="*/ 10695514 h 10695515"/>
              <a:gd name="connsiteX35" fmla="*/ 4072751 w 4123786"/>
              <a:gd name="connsiteY35" fmla="*/ 10695515 h 10695515"/>
              <a:gd name="connsiteX36" fmla="*/ 3145747 w 4123786"/>
              <a:gd name="connsiteY36" fmla="*/ 10695515 h 10695515"/>
              <a:gd name="connsiteX37" fmla="*/ 68003 w 4123786"/>
              <a:gd name="connsiteY37" fmla="*/ 10695515 h 10695515"/>
              <a:gd name="connsiteX38" fmla="*/ 30530 w 4123786"/>
              <a:gd name="connsiteY38" fmla="*/ 10659953 h 10695515"/>
              <a:gd name="connsiteX39" fmla="*/ 30530 w 4123786"/>
              <a:gd name="connsiteY39" fmla="*/ 9043781 h 10695515"/>
              <a:gd name="connsiteX40" fmla="*/ 19986 w 4123786"/>
              <a:gd name="connsiteY40" fmla="*/ 8991028 h 10695515"/>
              <a:gd name="connsiteX41" fmla="*/ 30530 w 4123786"/>
              <a:gd name="connsiteY41" fmla="*/ 8936768 h 10695515"/>
              <a:gd name="connsiteX42" fmla="*/ 30530 w 4123786"/>
              <a:gd name="connsiteY42" fmla="*/ 8213677 h 10695515"/>
              <a:gd name="connsiteX43" fmla="*/ 30530 w 4123786"/>
              <a:gd name="connsiteY43" fmla="*/ 8117697 h 10695515"/>
              <a:gd name="connsiteX44" fmla="*/ 19292 w 4123786"/>
              <a:gd name="connsiteY44" fmla="*/ 8064088 h 10695515"/>
              <a:gd name="connsiteX45" fmla="*/ 6414 w 4123786"/>
              <a:gd name="connsiteY45" fmla="*/ 8009276 h 10695515"/>
              <a:gd name="connsiteX46" fmla="*/ 862 w 4123786"/>
              <a:gd name="connsiteY46" fmla="*/ 7956458 h 10695515"/>
              <a:gd name="connsiteX47" fmla="*/ 0 w 4123786"/>
              <a:gd name="connsiteY47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6 w 4123786"/>
              <a:gd name="connsiteY29" fmla="*/ 4850104 h 10695515"/>
              <a:gd name="connsiteX30" fmla="*/ 4123785 w 4123786"/>
              <a:gd name="connsiteY30" fmla="*/ 10239915 h 10695515"/>
              <a:gd name="connsiteX31" fmla="*/ 4123785 w 4123786"/>
              <a:gd name="connsiteY31" fmla="*/ 10662081 h 10695515"/>
              <a:gd name="connsiteX32" fmla="*/ 4090258 w 4123786"/>
              <a:gd name="connsiteY32" fmla="*/ 10695514 h 10695515"/>
              <a:gd name="connsiteX33" fmla="*/ 4072751 w 4123786"/>
              <a:gd name="connsiteY33" fmla="*/ 10695514 h 10695515"/>
              <a:gd name="connsiteX34" fmla="*/ 4072751 w 4123786"/>
              <a:gd name="connsiteY34" fmla="*/ 10695515 h 10695515"/>
              <a:gd name="connsiteX35" fmla="*/ 3145747 w 4123786"/>
              <a:gd name="connsiteY35" fmla="*/ 10695515 h 10695515"/>
              <a:gd name="connsiteX36" fmla="*/ 68003 w 4123786"/>
              <a:gd name="connsiteY36" fmla="*/ 10695515 h 10695515"/>
              <a:gd name="connsiteX37" fmla="*/ 30530 w 4123786"/>
              <a:gd name="connsiteY37" fmla="*/ 10659953 h 10695515"/>
              <a:gd name="connsiteX38" fmla="*/ 30530 w 4123786"/>
              <a:gd name="connsiteY38" fmla="*/ 9043781 h 10695515"/>
              <a:gd name="connsiteX39" fmla="*/ 19986 w 4123786"/>
              <a:gd name="connsiteY39" fmla="*/ 8991028 h 10695515"/>
              <a:gd name="connsiteX40" fmla="*/ 30530 w 4123786"/>
              <a:gd name="connsiteY40" fmla="*/ 8936768 h 10695515"/>
              <a:gd name="connsiteX41" fmla="*/ 30530 w 4123786"/>
              <a:gd name="connsiteY41" fmla="*/ 8213677 h 10695515"/>
              <a:gd name="connsiteX42" fmla="*/ 30530 w 4123786"/>
              <a:gd name="connsiteY42" fmla="*/ 8117697 h 10695515"/>
              <a:gd name="connsiteX43" fmla="*/ 19292 w 4123786"/>
              <a:gd name="connsiteY43" fmla="*/ 8064088 h 10695515"/>
              <a:gd name="connsiteX44" fmla="*/ 6414 w 4123786"/>
              <a:gd name="connsiteY44" fmla="*/ 8009276 h 10695515"/>
              <a:gd name="connsiteX45" fmla="*/ 862 w 4123786"/>
              <a:gd name="connsiteY45" fmla="*/ 7956458 h 10695515"/>
              <a:gd name="connsiteX46" fmla="*/ 0 w 4123786"/>
              <a:gd name="connsiteY46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5 w 4123786"/>
              <a:gd name="connsiteY29" fmla="*/ 10239915 h 10695515"/>
              <a:gd name="connsiteX30" fmla="*/ 4123785 w 4123786"/>
              <a:gd name="connsiteY30" fmla="*/ 10662081 h 10695515"/>
              <a:gd name="connsiteX31" fmla="*/ 4090258 w 4123786"/>
              <a:gd name="connsiteY31" fmla="*/ 10695514 h 10695515"/>
              <a:gd name="connsiteX32" fmla="*/ 4072751 w 4123786"/>
              <a:gd name="connsiteY32" fmla="*/ 10695514 h 10695515"/>
              <a:gd name="connsiteX33" fmla="*/ 4072751 w 4123786"/>
              <a:gd name="connsiteY33" fmla="*/ 10695515 h 10695515"/>
              <a:gd name="connsiteX34" fmla="*/ 3145747 w 4123786"/>
              <a:gd name="connsiteY34" fmla="*/ 10695515 h 10695515"/>
              <a:gd name="connsiteX35" fmla="*/ 68003 w 4123786"/>
              <a:gd name="connsiteY35" fmla="*/ 10695515 h 10695515"/>
              <a:gd name="connsiteX36" fmla="*/ 30530 w 4123786"/>
              <a:gd name="connsiteY36" fmla="*/ 10659953 h 10695515"/>
              <a:gd name="connsiteX37" fmla="*/ 30530 w 4123786"/>
              <a:gd name="connsiteY37" fmla="*/ 9043781 h 10695515"/>
              <a:gd name="connsiteX38" fmla="*/ 19986 w 4123786"/>
              <a:gd name="connsiteY38" fmla="*/ 8991028 h 10695515"/>
              <a:gd name="connsiteX39" fmla="*/ 30530 w 4123786"/>
              <a:gd name="connsiteY39" fmla="*/ 8936768 h 10695515"/>
              <a:gd name="connsiteX40" fmla="*/ 30530 w 4123786"/>
              <a:gd name="connsiteY40" fmla="*/ 8213677 h 10695515"/>
              <a:gd name="connsiteX41" fmla="*/ 30530 w 4123786"/>
              <a:gd name="connsiteY41" fmla="*/ 8117697 h 10695515"/>
              <a:gd name="connsiteX42" fmla="*/ 19292 w 4123786"/>
              <a:gd name="connsiteY42" fmla="*/ 8064088 h 10695515"/>
              <a:gd name="connsiteX43" fmla="*/ 6414 w 4123786"/>
              <a:gd name="connsiteY43" fmla="*/ 8009276 h 10695515"/>
              <a:gd name="connsiteX44" fmla="*/ 862 w 4123786"/>
              <a:gd name="connsiteY44" fmla="*/ 7956458 h 10695515"/>
              <a:gd name="connsiteX45" fmla="*/ 0 w 4123786"/>
              <a:gd name="connsiteY45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5 w 4123786"/>
              <a:gd name="connsiteY29" fmla="*/ 10239915 h 10695515"/>
              <a:gd name="connsiteX30" fmla="*/ 4123785 w 4123786"/>
              <a:gd name="connsiteY30" fmla="*/ 10662081 h 10695515"/>
              <a:gd name="connsiteX31" fmla="*/ 4090258 w 4123786"/>
              <a:gd name="connsiteY31" fmla="*/ 10695514 h 10695515"/>
              <a:gd name="connsiteX32" fmla="*/ 4072751 w 4123786"/>
              <a:gd name="connsiteY32" fmla="*/ 10695514 h 10695515"/>
              <a:gd name="connsiteX33" fmla="*/ 4072751 w 4123786"/>
              <a:gd name="connsiteY33" fmla="*/ 10695515 h 10695515"/>
              <a:gd name="connsiteX34" fmla="*/ 68003 w 4123786"/>
              <a:gd name="connsiteY34" fmla="*/ 10695515 h 10695515"/>
              <a:gd name="connsiteX35" fmla="*/ 30530 w 4123786"/>
              <a:gd name="connsiteY35" fmla="*/ 10659953 h 10695515"/>
              <a:gd name="connsiteX36" fmla="*/ 30530 w 4123786"/>
              <a:gd name="connsiteY36" fmla="*/ 9043781 h 10695515"/>
              <a:gd name="connsiteX37" fmla="*/ 19986 w 4123786"/>
              <a:gd name="connsiteY37" fmla="*/ 8991028 h 10695515"/>
              <a:gd name="connsiteX38" fmla="*/ 30530 w 4123786"/>
              <a:gd name="connsiteY38" fmla="*/ 8936768 h 10695515"/>
              <a:gd name="connsiteX39" fmla="*/ 30530 w 4123786"/>
              <a:gd name="connsiteY39" fmla="*/ 8213677 h 10695515"/>
              <a:gd name="connsiteX40" fmla="*/ 30530 w 4123786"/>
              <a:gd name="connsiteY40" fmla="*/ 8117697 h 10695515"/>
              <a:gd name="connsiteX41" fmla="*/ 19292 w 4123786"/>
              <a:gd name="connsiteY41" fmla="*/ 8064088 h 10695515"/>
              <a:gd name="connsiteX42" fmla="*/ 6414 w 4123786"/>
              <a:gd name="connsiteY42" fmla="*/ 8009276 h 10695515"/>
              <a:gd name="connsiteX43" fmla="*/ 862 w 4123786"/>
              <a:gd name="connsiteY43" fmla="*/ 7956458 h 10695515"/>
              <a:gd name="connsiteX44" fmla="*/ 0 w 4123786"/>
              <a:gd name="connsiteY44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86094 w 4123786"/>
              <a:gd name="connsiteY22" fmla="*/ 0 h 10695515"/>
              <a:gd name="connsiteX23" fmla="*/ 4090259 w 4123786"/>
              <a:gd name="connsiteY23" fmla="*/ 0 h 10695515"/>
              <a:gd name="connsiteX24" fmla="*/ 4123786 w 4123786"/>
              <a:gd name="connsiteY24" fmla="*/ 33528 h 10695515"/>
              <a:gd name="connsiteX25" fmla="*/ 4123786 w 4123786"/>
              <a:gd name="connsiteY25" fmla="*/ 2779490 h 10695515"/>
              <a:gd name="connsiteX26" fmla="*/ 4123785 w 4123786"/>
              <a:gd name="connsiteY26" fmla="*/ 2779492 h 10695515"/>
              <a:gd name="connsiteX27" fmla="*/ 4123785 w 4123786"/>
              <a:gd name="connsiteY27" fmla="*/ 3099544 h 10695515"/>
              <a:gd name="connsiteX28" fmla="*/ 4123785 w 4123786"/>
              <a:gd name="connsiteY28" fmla="*/ 4850102 h 10695515"/>
              <a:gd name="connsiteX29" fmla="*/ 4123785 w 4123786"/>
              <a:gd name="connsiteY29" fmla="*/ 10662081 h 10695515"/>
              <a:gd name="connsiteX30" fmla="*/ 4090258 w 4123786"/>
              <a:gd name="connsiteY30" fmla="*/ 10695514 h 10695515"/>
              <a:gd name="connsiteX31" fmla="*/ 4072751 w 4123786"/>
              <a:gd name="connsiteY31" fmla="*/ 10695514 h 10695515"/>
              <a:gd name="connsiteX32" fmla="*/ 4072751 w 4123786"/>
              <a:gd name="connsiteY32" fmla="*/ 10695515 h 10695515"/>
              <a:gd name="connsiteX33" fmla="*/ 68003 w 4123786"/>
              <a:gd name="connsiteY33" fmla="*/ 10695515 h 10695515"/>
              <a:gd name="connsiteX34" fmla="*/ 30530 w 4123786"/>
              <a:gd name="connsiteY34" fmla="*/ 10659953 h 10695515"/>
              <a:gd name="connsiteX35" fmla="*/ 30530 w 4123786"/>
              <a:gd name="connsiteY35" fmla="*/ 9043781 h 10695515"/>
              <a:gd name="connsiteX36" fmla="*/ 19986 w 4123786"/>
              <a:gd name="connsiteY36" fmla="*/ 8991028 h 10695515"/>
              <a:gd name="connsiteX37" fmla="*/ 30530 w 4123786"/>
              <a:gd name="connsiteY37" fmla="*/ 8936768 h 10695515"/>
              <a:gd name="connsiteX38" fmla="*/ 30530 w 4123786"/>
              <a:gd name="connsiteY38" fmla="*/ 8213677 h 10695515"/>
              <a:gd name="connsiteX39" fmla="*/ 30530 w 4123786"/>
              <a:gd name="connsiteY39" fmla="*/ 8117697 h 10695515"/>
              <a:gd name="connsiteX40" fmla="*/ 19292 w 4123786"/>
              <a:gd name="connsiteY40" fmla="*/ 8064088 h 10695515"/>
              <a:gd name="connsiteX41" fmla="*/ 6414 w 4123786"/>
              <a:gd name="connsiteY41" fmla="*/ 8009276 h 10695515"/>
              <a:gd name="connsiteX42" fmla="*/ 862 w 4123786"/>
              <a:gd name="connsiteY42" fmla="*/ 7956458 h 10695515"/>
              <a:gd name="connsiteX43" fmla="*/ 0 w 4123786"/>
              <a:gd name="connsiteY43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86033 w 4123786"/>
              <a:gd name="connsiteY21" fmla="*/ 31 h 10695515"/>
              <a:gd name="connsiteX22" fmla="*/ 4090259 w 4123786"/>
              <a:gd name="connsiteY22" fmla="*/ 0 h 10695515"/>
              <a:gd name="connsiteX23" fmla="*/ 4123786 w 4123786"/>
              <a:gd name="connsiteY23" fmla="*/ 33528 h 10695515"/>
              <a:gd name="connsiteX24" fmla="*/ 4123786 w 4123786"/>
              <a:gd name="connsiteY24" fmla="*/ 2779490 h 10695515"/>
              <a:gd name="connsiteX25" fmla="*/ 4123785 w 4123786"/>
              <a:gd name="connsiteY25" fmla="*/ 2779492 h 10695515"/>
              <a:gd name="connsiteX26" fmla="*/ 4123785 w 4123786"/>
              <a:gd name="connsiteY26" fmla="*/ 3099544 h 10695515"/>
              <a:gd name="connsiteX27" fmla="*/ 4123785 w 4123786"/>
              <a:gd name="connsiteY27" fmla="*/ 4850102 h 10695515"/>
              <a:gd name="connsiteX28" fmla="*/ 4123785 w 4123786"/>
              <a:gd name="connsiteY28" fmla="*/ 10662081 h 10695515"/>
              <a:gd name="connsiteX29" fmla="*/ 4090258 w 4123786"/>
              <a:gd name="connsiteY29" fmla="*/ 10695514 h 10695515"/>
              <a:gd name="connsiteX30" fmla="*/ 4072751 w 4123786"/>
              <a:gd name="connsiteY30" fmla="*/ 10695514 h 10695515"/>
              <a:gd name="connsiteX31" fmla="*/ 4072751 w 4123786"/>
              <a:gd name="connsiteY31" fmla="*/ 10695515 h 10695515"/>
              <a:gd name="connsiteX32" fmla="*/ 68003 w 4123786"/>
              <a:gd name="connsiteY32" fmla="*/ 10695515 h 10695515"/>
              <a:gd name="connsiteX33" fmla="*/ 30530 w 4123786"/>
              <a:gd name="connsiteY33" fmla="*/ 10659953 h 10695515"/>
              <a:gd name="connsiteX34" fmla="*/ 30530 w 4123786"/>
              <a:gd name="connsiteY34" fmla="*/ 9043781 h 10695515"/>
              <a:gd name="connsiteX35" fmla="*/ 19986 w 4123786"/>
              <a:gd name="connsiteY35" fmla="*/ 8991028 h 10695515"/>
              <a:gd name="connsiteX36" fmla="*/ 30530 w 4123786"/>
              <a:gd name="connsiteY36" fmla="*/ 8936768 h 10695515"/>
              <a:gd name="connsiteX37" fmla="*/ 30530 w 4123786"/>
              <a:gd name="connsiteY37" fmla="*/ 8213677 h 10695515"/>
              <a:gd name="connsiteX38" fmla="*/ 30530 w 4123786"/>
              <a:gd name="connsiteY38" fmla="*/ 8117697 h 10695515"/>
              <a:gd name="connsiteX39" fmla="*/ 19292 w 4123786"/>
              <a:gd name="connsiteY39" fmla="*/ 8064088 h 10695515"/>
              <a:gd name="connsiteX40" fmla="*/ 6414 w 4123786"/>
              <a:gd name="connsiteY40" fmla="*/ 8009276 h 10695515"/>
              <a:gd name="connsiteX41" fmla="*/ 862 w 4123786"/>
              <a:gd name="connsiteY41" fmla="*/ 7956458 h 10695515"/>
              <a:gd name="connsiteX42" fmla="*/ 0 w 4123786"/>
              <a:gd name="connsiteY42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47590 w 4123786"/>
              <a:gd name="connsiteY20" fmla="*/ 32 h 10695515"/>
              <a:gd name="connsiteX21" fmla="*/ 4090259 w 4123786"/>
              <a:gd name="connsiteY21" fmla="*/ 0 h 10695515"/>
              <a:gd name="connsiteX22" fmla="*/ 4123786 w 4123786"/>
              <a:gd name="connsiteY22" fmla="*/ 33528 h 10695515"/>
              <a:gd name="connsiteX23" fmla="*/ 4123786 w 4123786"/>
              <a:gd name="connsiteY23" fmla="*/ 2779490 h 10695515"/>
              <a:gd name="connsiteX24" fmla="*/ 4123785 w 4123786"/>
              <a:gd name="connsiteY24" fmla="*/ 2779492 h 10695515"/>
              <a:gd name="connsiteX25" fmla="*/ 4123785 w 4123786"/>
              <a:gd name="connsiteY25" fmla="*/ 3099544 h 10695515"/>
              <a:gd name="connsiteX26" fmla="*/ 4123785 w 4123786"/>
              <a:gd name="connsiteY26" fmla="*/ 4850102 h 10695515"/>
              <a:gd name="connsiteX27" fmla="*/ 4123785 w 4123786"/>
              <a:gd name="connsiteY27" fmla="*/ 10662081 h 10695515"/>
              <a:gd name="connsiteX28" fmla="*/ 4090258 w 4123786"/>
              <a:gd name="connsiteY28" fmla="*/ 10695514 h 10695515"/>
              <a:gd name="connsiteX29" fmla="*/ 4072751 w 4123786"/>
              <a:gd name="connsiteY29" fmla="*/ 10695514 h 10695515"/>
              <a:gd name="connsiteX30" fmla="*/ 4072751 w 4123786"/>
              <a:gd name="connsiteY30" fmla="*/ 10695515 h 10695515"/>
              <a:gd name="connsiteX31" fmla="*/ 68003 w 4123786"/>
              <a:gd name="connsiteY31" fmla="*/ 10695515 h 10695515"/>
              <a:gd name="connsiteX32" fmla="*/ 30530 w 4123786"/>
              <a:gd name="connsiteY32" fmla="*/ 10659953 h 10695515"/>
              <a:gd name="connsiteX33" fmla="*/ 30530 w 4123786"/>
              <a:gd name="connsiteY33" fmla="*/ 9043781 h 10695515"/>
              <a:gd name="connsiteX34" fmla="*/ 19986 w 4123786"/>
              <a:gd name="connsiteY34" fmla="*/ 8991028 h 10695515"/>
              <a:gd name="connsiteX35" fmla="*/ 30530 w 4123786"/>
              <a:gd name="connsiteY35" fmla="*/ 8936768 h 10695515"/>
              <a:gd name="connsiteX36" fmla="*/ 30530 w 4123786"/>
              <a:gd name="connsiteY36" fmla="*/ 8213677 h 10695515"/>
              <a:gd name="connsiteX37" fmla="*/ 30530 w 4123786"/>
              <a:gd name="connsiteY37" fmla="*/ 8117697 h 10695515"/>
              <a:gd name="connsiteX38" fmla="*/ 19292 w 4123786"/>
              <a:gd name="connsiteY38" fmla="*/ 8064088 h 10695515"/>
              <a:gd name="connsiteX39" fmla="*/ 6414 w 4123786"/>
              <a:gd name="connsiteY39" fmla="*/ 8009276 h 10695515"/>
              <a:gd name="connsiteX40" fmla="*/ 862 w 4123786"/>
              <a:gd name="connsiteY40" fmla="*/ 7956458 h 10695515"/>
              <a:gd name="connsiteX41" fmla="*/ 0 w 4123786"/>
              <a:gd name="connsiteY41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090259 w 4123786"/>
              <a:gd name="connsiteY20" fmla="*/ 0 h 10695515"/>
              <a:gd name="connsiteX21" fmla="*/ 4123786 w 4123786"/>
              <a:gd name="connsiteY21" fmla="*/ 33528 h 10695515"/>
              <a:gd name="connsiteX22" fmla="*/ 4123786 w 4123786"/>
              <a:gd name="connsiteY22" fmla="*/ 2779490 h 10695515"/>
              <a:gd name="connsiteX23" fmla="*/ 4123785 w 4123786"/>
              <a:gd name="connsiteY23" fmla="*/ 2779492 h 10695515"/>
              <a:gd name="connsiteX24" fmla="*/ 4123785 w 4123786"/>
              <a:gd name="connsiteY24" fmla="*/ 3099544 h 10695515"/>
              <a:gd name="connsiteX25" fmla="*/ 4123785 w 4123786"/>
              <a:gd name="connsiteY25" fmla="*/ 4850102 h 10695515"/>
              <a:gd name="connsiteX26" fmla="*/ 4123785 w 4123786"/>
              <a:gd name="connsiteY26" fmla="*/ 10662081 h 10695515"/>
              <a:gd name="connsiteX27" fmla="*/ 4090258 w 4123786"/>
              <a:gd name="connsiteY27" fmla="*/ 10695514 h 10695515"/>
              <a:gd name="connsiteX28" fmla="*/ 4072751 w 4123786"/>
              <a:gd name="connsiteY28" fmla="*/ 10695514 h 10695515"/>
              <a:gd name="connsiteX29" fmla="*/ 4072751 w 4123786"/>
              <a:gd name="connsiteY29" fmla="*/ 10695515 h 10695515"/>
              <a:gd name="connsiteX30" fmla="*/ 68003 w 4123786"/>
              <a:gd name="connsiteY30" fmla="*/ 10695515 h 10695515"/>
              <a:gd name="connsiteX31" fmla="*/ 30530 w 4123786"/>
              <a:gd name="connsiteY31" fmla="*/ 10659953 h 10695515"/>
              <a:gd name="connsiteX32" fmla="*/ 30530 w 4123786"/>
              <a:gd name="connsiteY32" fmla="*/ 9043781 h 10695515"/>
              <a:gd name="connsiteX33" fmla="*/ 19986 w 4123786"/>
              <a:gd name="connsiteY33" fmla="*/ 8991028 h 10695515"/>
              <a:gd name="connsiteX34" fmla="*/ 30530 w 4123786"/>
              <a:gd name="connsiteY34" fmla="*/ 8936768 h 10695515"/>
              <a:gd name="connsiteX35" fmla="*/ 30530 w 4123786"/>
              <a:gd name="connsiteY35" fmla="*/ 8213677 h 10695515"/>
              <a:gd name="connsiteX36" fmla="*/ 30530 w 4123786"/>
              <a:gd name="connsiteY36" fmla="*/ 8117697 h 10695515"/>
              <a:gd name="connsiteX37" fmla="*/ 19292 w 4123786"/>
              <a:gd name="connsiteY37" fmla="*/ 8064088 h 10695515"/>
              <a:gd name="connsiteX38" fmla="*/ 6414 w 4123786"/>
              <a:gd name="connsiteY38" fmla="*/ 8009276 h 10695515"/>
              <a:gd name="connsiteX39" fmla="*/ 862 w 4123786"/>
              <a:gd name="connsiteY39" fmla="*/ 7956458 h 10695515"/>
              <a:gd name="connsiteX40" fmla="*/ 0 w 4123786"/>
              <a:gd name="connsiteY40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090259 w 4123786"/>
              <a:gd name="connsiteY20" fmla="*/ 0 h 10695515"/>
              <a:gd name="connsiteX21" fmla="*/ 4123786 w 4123786"/>
              <a:gd name="connsiteY21" fmla="*/ 33528 h 10695515"/>
              <a:gd name="connsiteX22" fmla="*/ 4123786 w 4123786"/>
              <a:gd name="connsiteY22" fmla="*/ 2779490 h 10695515"/>
              <a:gd name="connsiteX23" fmla="*/ 4123785 w 4123786"/>
              <a:gd name="connsiteY23" fmla="*/ 3099544 h 10695515"/>
              <a:gd name="connsiteX24" fmla="*/ 4123785 w 4123786"/>
              <a:gd name="connsiteY24" fmla="*/ 4850102 h 10695515"/>
              <a:gd name="connsiteX25" fmla="*/ 4123785 w 4123786"/>
              <a:gd name="connsiteY25" fmla="*/ 10662081 h 10695515"/>
              <a:gd name="connsiteX26" fmla="*/ 4090258 w 4123786"/>
              <a:gd name="connsiteY26" fmla="*/ 10695514 h 10695515"/>
              <a:gd name="connsiteX27" fmla="*/ 4072751 w 4123786"/>
              <a:gd name="connsiteY27" fmla="*/ 10695514 h 10695515"/>
              <a:gd name="connsiteX28" fmla="*/ 4072751 w 4123786"/>
              <a:gd name="connsiteY28" fmla="*/ 10695515 h 10695515"/>
              <a:gd name="connsiteX29" fmla="*/ 68003 w 4123786"/>
              <a:gd name="connsiteY29" fmla="*/ 10695515 h 10695515"/>
              <a:gd name="connsiteX30" fmla="*/ 30530 w 4123786"/>
              <a:gd name="connsiteY30" fmla="*/ 10659953 h 10695515"/>
              <a:gd name="connsiteX31" fmla="*/ 30530 w 4123786"/>
              <a:gd name="connsiteY31" fmla="*/ 9043781 h 10695515"/>
              <a:gd name="connsiteX32" fmla="*/ 19986 w 4123786"/>
              <a:gd name="connsiteY32" fmla="*/ 8991028 h 10695515"/>
              <a:gd name="connsiteX33" fmla="*/ 30530 w 4123786"/>
              <a:gd name="connsiteY33" fmla="*/ 8936768 h 10695515"/>
              <a:gd name="connsiteX34" fmla="*/ 30530 w 4123786"/>
              <a:gd name="connsiteY34" fmla="*/ 8213677 h 10695515"/>
              <a:gd name="connsiteX35" fmla="*/ 30530 w 4123786"/>
              <a:gd name="connsiteY35" fmla="*/ 8117697 h 10695515"/>
              <a:gd name="connsiteX36" fmla="*/ 19292 w 4123786"/>
              <a:gd name="connsiteY36" fmla="*/ 8064088 h 10695515"/>
              <a:gd name="connsiteX37" fmla="*/ 6414 w 4123786"/>
              <a:gd name="connsiteY37" fmla="*/ 8009276 h 10695515"/>
              <a:gd name="connsiteX38" fmla="*/ 862 w 4123786"/>
              <a:gd name="connsiteY38" fmla="*/ 7956458 h 10695515"/>
              <a:gd name="connsiteX39" fmla="*/ 0 w 4123786"/>
              <a:gd name="connsiteY39" fmla="*/ 7915797 h 10695515"/>
              <a:gd name="connsiteX0" fmla="*/ 0 w 4123786"/>
              <a:gd name="connsiteY0" fmla="*/ 7915797 h 10695515"/>
              <a:gd name="connsiteX1" fmla="*/ 7600 w 4123786"/>
              <a:gd name="connsiteY1" fmla="*/ 7873197 h 10695515"/>
              <a:gd name="connsiteX2" fmla="*/ 4439 w 4123786"/>
              <a:gd name="connsiteY2" fmla="*/ 7844441 h 10695515"/>
              <a:gd name="connsiteX3" fmla="*/ 12582 w 4123786"/>
              <a:gd name="connsiteY3" fmla="*/ 7790887 h 10695515"/>
              <a:gd name="connsiteX4" fmla="*/ 20085 w 4123786"/>
              <a:gd name="connsiteY4" fmla="*/ 7712540 h 10695515"/>
              <a:gd name="connsiteX5" fmla="*/ 28081 w 4123786"/>
              <a:gd name="connsiteY5" fmla="*/ 7658609 h 10695515"/>
              <a:gd name="connsiteX6" fmla="*/ 30530 w 4123786"/>
              <a:gd name="connsiteY6" fmla="*/ 7648210 h 10695515"/>
              <a:gd name="connsiteX7" fmla="*/ 30530 w 4123786"/>
              <a:gd name="connsiteY7" fmla="*/ 7295316 h 10695515"/>
              <a:gd name="connsiteX8" fmla="*/ 27793 w 4123786"/>
              <a:gd name="connsiteY8" fmla="*/ 7269284 h 10695515"/>
              <a:gd name="connsiteX9" fmla="*/ 30530 w 4123786"/>
              <a:gd name="connsiteY9" fmla="*/ 7181458 h 10695515"/>
              <a:gd name="connsiteX10" fmla="*/ 26802 w 4123786"/>
              <a:gd name="connsiteY10" fmla="*/ 7168704 h 10695515"/>
              <a:gd name="connsiteX11" fmla="*/ 30530 w 4123786"/>
              <a:gd name="connsiteY11" fmla="*/ 7082840 h 10695515"/>
              <a:gd name="connsiteX12" fmla="*/ 27363 w 4123786"/>
              <a:gd name="connsiteY12" fmla="*/ 6988764 h 10695515"/>
              <a:gd name="connsiteX13" fmla="*/ 18853 w 4123786"/>
              <a:gd name="connsiteY13" fmla="*/ 6981739 h 10695515"/>
              <a:gd name="connsiteX14" fmla="*/ 18106 w 4123786"/>
              <a:gd name="connsiteY14" fmla="*/ 6961107 h 10695515"/>
              <a:gd name="connsiteX15" fmla="*/ 18269 w 4123786"/>
              <a:gd name="connsiteY15" fmla="*/ 6928626 h 10695515"/>
              <a:gd name="connsiteX16" fmla="*/ 27200 w 4123786"/>
              <a:gd name="connsiteY16" fmla="*/ 6855869 h 10695515"/>
              <a:gd name="connsiteX17" fmla="*/ 21919 w 4123786"/>
              <a:gd name="connsiteY17" fmla="*/ 40543 h 10695515"/>
              <a:gd name="connsiteX18" fmla="*/ 47162 w 4123786"/>
              <a:gd name="connsiteY18" fmla="*/ 4670 h 10695515"/>
              <a:gd name="connsiteX19" fmla="*/ 68017 w 4123786"/>
              <a:gd name="connsiteY19" fmla="*/ 37 h 10695515"/>
              <a:gd name="connsiteX20" fmla="*/ 4090259 w 4123786"/>
              <a:gd name="connsiteY20" fmla="*/ 0 h 10695515"/>
              <a:gd name="connsiteX21" fmla="*/ 4123786 w 4123786"/>
              <a:gd name="connsiteY21" fmla="*/ 33528 h 10695515"/>
              <a:gd name="connsiteX22" fmla="*/ 4123785 w 4123786"/>
              <a:gd name="connsiteY22" fmla="*/ 3099544 h 10695515"/>
              <a:gd name="connsiteX23" fmla="*/ 4123785 w 4123786"/>
              <a:gd name="connsiteY23" fmla="*/ 4850102 h 10695515"/>
              <a:gd name="connsiteX24" fmla="*/ 4123785 w 4123786"/>
              <a:gd name="connsiteY24" fmla="*/ 10662081 h 10695515"/>
              <a:gd name="connsiteX25" fmla="*/ 4090258 w 4123786"/>
              <a:gd name="connsiteY25" fmla="*/ 10695514 h 10695515"/>
              <a:gd name="connsiteX26" fmla="*/ 4072751 w 4123786"/>
              <a:gd name="connsiteY26" fmla="*/ 10695514 h 10695515"/>
              <a:gd name="connsiteX27" fmla="*/ 4072751 w 4123786"/>
              <a:gd name="connsiteY27" fmla="*/ 10695515 h 10695515"/>
              <a:gd name="connsiteX28" fmla="*/ 68003 w 4123786"/>
              <a:gd name="connsiteY28" fmla="*/ 10695515 h 10695515"/>
              <a:gd name="connsiteX29" fmla="*/ 30530 w 4123786"/>
              <a:gd name="connsiteY29" fmla="*/ 10659953 h 10695515"/>
              <a:gd name="connsiteX30" fmla="*/ 30530 w 4123786"/>
              <a:gd name="connsiteY30" fmla="*/ 9043781 h 10695515"/>
              <a:gd name="connsiteX31" fmla="*/ 19986 w 4123786"/>
              <a:gd name="connsiteY31" fmla="*/ 8991028 h 10695515"/>
              <a:gd name="connsiteX32" fmla="*/ 30530 w 4123786"/>
              <a:gd name="connsiteY32" fmla="*/ 8936768 h 10695515"/>
              <a:gd name="connsiteX33" fmla="*/ 30530 w 4123786"/>
              <a:gd name="connsiteY33" fmla="*/ 8213677 h 10695515"/>
              <a:gd name="connsiteX34" fmla="*/ 30530 w 4123786"/>
              <a:gd name="connsiteY34" fmla="*/ 8117697 h 10695515"/>
              <a:gd name="connsiteX35" fmla="*/ 19292 w 4123786"/>
              <a:gd name="connsiteY35" fmla="*/ 8064088 h 10695515"/>
              <a:gd name="connsiteX36" fmla="*/ 6414 w 4123786"/>
              <a:gd name="connsiteY36" fmla="*/ 8009276 h 10695515"/>
              <a:gd name="connsiteX37" fmla="*/ 862 w 4123786"/>
              <a:gd name="connsiteY37" fmla="*/ 7956458 h 10695515"/>
              <a:gd name="connsiteX38" fmla="*/ 0 w 4123786"/>
              <a:gd name="connsiteY38" fmla="*/ 7915797 h 10695515"/>
              <a:gd name="connsiteX0" fmla="*/ 0 w 4126269"/>
              <a:gd name="connsiteY0" fmla="*/ 7915797 h 10695515"/>
              <a:gd name="connsiteX1" fmla="*/ 7600 w 4126269"/>
              <a:gd name="connsiteY1" fmla="*/ 7873197 h 10695515"/>
              <a:gd name="connsiteX2" fmla="*/ 4439 w 4126269"/>
              <a:gd name="connsiteY2" fmla="*/ 7844441 h 10695515"/>
              <a:gd name="connsiteX3" fmla="*/ 12582 w 4126269"/>
              <a:gd name="connsiteY3" fmla="*/ 7790887 h 10695515"/>
              <a:gd name="connsiteX4" fmla="*/ 20085 w 4126269"/>
              <a:gd name="connsiteY4" fmla="*/ 7712540 h 10695515"/>
              <a:gd name="connsiteX5" fmla="*/ 28081 w 4126269"/>
              <a:gd name="connsiteY5" fmla="*/ 7658609 h 10695515"/>
              <a:gd name="connsiteX6" fmla="*/ 30530 w 4126269"/>
              <a:gd name="connsiteY6" fmla="*/ 7648210 h 10695515"/>
              <a:gd name="connsiteX7" fmla="*/ 30530 w 4126269"/>
              <a:gd name="connsiteY7" fmla="*/ 7295316 h 10695515"/>
              <a:gd name="connsiteX8" fmla="*/ 27793 w 4126269"/>
              <a:gd name="connsiteY8" fmla="*/ 7269284 h 10695515"/>
              <a:gd name="connsiteX9" fmla="*/ 30530 w 4126269"/>
              <a:gd name="connsiteY9" fmla="*/ 7181458 h 10695515"/>
              <a:gd name="connsiteX10" fmla="*/ 26802 w 4126269"/>
              <a:gd name="connsiteY10" fmla="*/ 7168704 h 10695515"/>
              <a:gd name="connsiteX11" fmla="*/ 30530 w 4126269"/>
              <a:gd name="connsiteY11" fmla="*/ 7082840 h 10695515"/>
              <a:gd name="connsiteX12" fmla="*/ 27363 w 4126269"/>
              <a:gd name="connsiteY12" fmla="*/ 6988764 h 10695515"/>
              <a:gd name="connsiteX13" fmla="*/ 18853 w 4126269"/>
              <a:gd name="connsiteY13" fmla="*/ 6981739 h 10695515"/>
              <a:gd name="connsiteX14" fmla="*/ 18106 w 4126269"/>
              <a:gd name="connsiteY14" fmla="*/ 6961107 h 10695515"/>
              <a:gd name="connsiteX15" fmla="*/ 18269 w 4126269"/>
              <a:gd name="connsiteY15" fmla="*/ 6928626 h 10695515"/>
              <a:gd name="connsiteX16" fmla="*/ 27200 w 4126269"/>
              <a:gd name="connsiteY16" fmla="*/ 6855869 h 10695515"/>
              <a:gd name="connsiteX17" fmla="*/ 21919 w 4126269"/>
              <a:gd name="connsiteY17" fmla="*/ 40543 h 10695515"/>
              <a:gd name="connsiteX18" fmla="*/ 47162 w 4126269"/>
              <a:gd name="connsiteY18" fmla="*/ 4670 h 10695515"/>
              <a:gd name="connsiteX19" fmla="*/ 68017 w 4126269"/>
              <a:gd name="connsiteY19" fmla="*/ 37 h 10695515"/>
              <a:gd name="connsiteX20" fmla="*/ 4090259 w 4126269"/>
              <a:gd name="connsiteY20" fmla="*/ 0 h 10695515"/>
              <a:gd name="connsiteX21" fmla="*/ 4123786 w 4126269"/>
              <a:gd name="connsiteY21" fmla="*/ 33528 h 10695515"/>
              <a:gd name="connsiteX22" fmla="*/ 4123785 w 4126269"/>
              <a:gd name="connsiteY22" fmla="*/ 4850102 h 10695515"/>
              <a:gd name="connsiteX23" fmla="*/ 4123785 w 4126269"/>
              <a:gd name="connsiteY23" fmla="*/ 10662081 h 10695515"/>
              <a:gd name="connsiteX24" fmla="*/ 4090258 w 4126269"/>
              <a:gd name="connsiteY24" fmla="*/ 10695514 h 10695515"/>
              <a:gd name="connsiteX25" fmla="*/ 4072751 w 4126269"/>
              <a:gd name="connsiteY25" fmla="*/ 10695514 h 10695515"/>
              <a:gd name="connsiteX26" fmla="*/ 4072751 w 4126269"/>
              <a:gd name="connsiteY26" fmla="*/ 10695515 h 10695515"/>
              <a:gd name="connsiteX27" fmla="*/ 68003 w 4126269"/>
              <a:gd name="connsiteY27" fmla="*/ 10695515 h 10695515"/>
              <a:gd name="connsiteX28" fmla="*/ 30530 w 4126269"/>
              <a:gd name="connsiteY28" fmla="*/ 10659953 h 10695515"/>
              <a:gd name="connsiteX29" fmla="*/ 30530 w 4126269"/>
              <a:gd name="connsiteY29" fmla="*/ 9043781 h 10695515"/>
              <a:gd name="connsiteX30" fmla="*/ 19986 w 4126269"/>
              <a:gd name="connsiteY30" fmla="*/ 8991028 h 10695515"/>
              <a:gd name="connsiteX31" fmla="*/ 30530 w 4126269"/>
              <a:gd name="connsiteY31" fmla="*/ 8936768 h 10695515"/>
              <a:gd name="connsiteX32" fmla="*/ 30530 w 4126269"/>
              <a:gd name="connsiteY32" fmla="*/ 8213677 h 10695515"/>
              <a:gd name="connsiteX33" fmla="*/ 30530 w 4126269"/>
              <a:gd name="connsiteY33" fmla="*/ 8117697 h 10695515"/>
              <a:gd name="connsiteX34" fmla="*/ 19292 w 4126269"/>
              <a:gd name="connsiteY34" fmla="*/ 8064088 h 10695515"/>
              <a:gd name="connsiteX35" fmla="*/ 6414 w 4126269"/>
              <a:gd name="connsiteY35" fmla="*/ 8009276 h 10695515"/>
              <a:gd name="connsiteX36" fmla="*/ 862 w 4126269"/>
              <a:gd name="connsiteY36" fmla="*/ 7956458 h 10695515"/>
              <a:gd name="connsiteX37" fmla="*/ 0 w 4126269"/>
              <a:gd name="connsiteY37" fmla="*/ 7915797 h 10695515"/>
              <a:gd name="connsiteX0" fmla="*/ 0 w 4127976"/>
              <a:gd name="connsiteY0" fmla="*/ 7915797 h 10695515"/>
              <a:gd name="connsiteX1" fmla="*/ 7600 w 4127976"/>
              <a:gd name="connsiteY1" fmla="*/ 7873197 h 10695515"/>
              <a:gd name="connsiteX2" fmla="*/ 4439 w 4127976"/>
              <a:gd name="connsiteY2" fmla="*/ 7844441 h 10695515"/>
              <a:gd name="connsiteX3" fmla="*/ 12582 w 4127976"/>
              <a:gd name="connsiteY3" fmla="*/ 7790887 h 10695515"/>
              <a:gd name="connsiteX4" fmla="*/ 20085 w 4127976"/>
              <a:gd name="connsiteY4" fmla="*/ 7712540 h 10695515"/>
              <a:gd name="connsiteX5" fmla="*/ 28081 w 4127976"/>
              <a:gd name="connsiteY5" fmla="*/ 7658609 h 10695515"/>
              <a:gd name="connsiteX6" fmla="*/ 30530 w 4127976"/>
              <a:gd name="connsiteY6" fmla="*/ 7648210 h 10695515"/>
              <a:gd name="connsiteX7" fmla="*/ 30530 w 4127976"/>
              <a:gd name="connsiteY7" fmla="*/ 7295316 h 10695515"/>
              <a:gd name="connsiteX8" fmla="*/ 27793 w 4127976"/>
              <a:gd name="connsiteY8" fmla="*/ 7269284 h 10695515"/>
              <a:gd name="connsiteX9" fmla="*/ 30530 w 4127976"/>
              <a:gd name="connsiteY9" fmla="*/ 7181458 h 10695515"/>
              <a:gd name="connsiteX10" fmla="*/ 26802 w 4127976"/>
              <a:gd name="connsiteY10" fmla="*/ 7168704 h 10695515"/>
              <a:gd name="connsiteX11" fmla="*/ 30530 w 4127976"/>
              <a:gd name="connsiteY11" fmla="*/ 7082840 h 10695515"/>
              <a:gd name="connsiteX12" fmla="*/ 27363 w 4127976"/>
              <a:gd name="connsiteY12" fmla="*/ 6988764 h 10695515"/>
              <a:gd name="connsiteX13" fmla="*/ 18853 w 4127976"/>
              <a:gd name="connsiteY13" fmla="*/ 6981739 h 10695515"/>
              <a:gd name="connsiteX14" fmla="*/ 18106 w 4127976"/>
              <a:gd name="connsiteY14" fmla="*/ 6961107 h 10695515"/>
              <a:gd name="connsiteX15" fmla="*/ 18269 w 4127976"/>
              <a:gd name="connsiteY15" fmla="*/ 6928626 h 10695515"/>
              <a:gd name="connsiteX16" fmla="*/ 27200 w 4127976"/>
              <a:gd name="connsiteY16" fmla="*/ 6855869 h 10695515"/>
              <a:gd name="connsiteX17" fmla="*/ 21919 w 4127976"/>
              <a:gd name="connsiteY17" fmla="*/ 40543 h 10695515"/>
              <a:gd name="connsiteX18" fmla="*/ 47162 w 4127976"/>
              <a:gd name="connsiteY18" fmla="*/ 4670 h 10695515"/>
              <a:gd name="connsiteX19" fmla="*/ 68017 w 4127976"/>
              <a:gd name="connsiteY19" fmla="*/ 37 h 10695515"/>
              <a:gd name="connsiteX20" fmla="*/ 4090259 w 4127976"/>
              <a:gd name="connsiteY20" fmla="*/ 0 h 10695515"/>
              <a:gd name="connsiteX21" fmla="*/ 4123786 w 4127976"/>
              <a:gd name="connsiteY21" fmla="*/ 33528 h 10695515"/>
              <a:gd name="connsiteX22" fmla="*/ 4123785 w 4127976"/>
              <a:gd name="connsiteY22" fmla="*/ 10662081 h 10695515"/>
              <a:gd name="connsiteX23" fmla="*/ 4090258 w 4127976"/>
              <a:gd name="connsiteY23" fmla="*/ 10695514 h 10695515"/>
              <a:gd name="connsiteX24" fmla="*/ 4072751 w 4127976"/>
              <a:gd name="connsiteY24" fmla="*/ 10695514 h 10695515"/>
              <a:gd name="connsiteX25" fmla="*/ 4072751 w 4127976"/>
              <a:gd name="connsiteY25" fmla="*/ 10695515 h 10695515"/>
              <a:gd name="connsiteX26" fmla="*/ 68003 w 4127976"/>
              <a:gd name="connsiteY26" fmla="*/ 10695515 h 10695515"/>
              <a:gd name="connsiteX27" fmla="*/ 30530 w 4127976"/>
              <a:gd name="connsiteY27" fmla="*/ 10659953 h 10695515"/>
              <a:gd name="connsiteX28" fmla="*/ 30530 w 4127976"/>
              <a:gd name="connsiteY28" fmla="*/ 9043781 h 10695515"/>
              <a:gd name="connsiteX29" fmla="*/ 19986 w 4127976"/>
              <a:gd name="connsiteY29" fmla="*/ 8991028 h 10695515"/>
              <a:gd name="connsiteX30" fmla="*/ 30530 w 4127976"/>
              <a:gd name="connsiteY30" fmla="*/ 8936768 h 10695515"/>
              <a:gd name="connsiteX31" fmla="*/ 30530 w 4127976"/>
              <a:gd name="connsiteY31" fmla="*/ 8213677 h 10695515"/>
              <a:gd name="connsiteX32" fmla="*/ 30530 w 4127976"/>
              <a:gd name="connsiteY32" fmla="*/ 8117697 h 10695515"/>
              <a:gd name="connsiteX33" fmla="*/ 19292 w 4127976"/>
              <a:gd name="connsiteY33" fmla="*/ 8064088 h 10695515"/>
              <a:gd name="connsiteX34" fmla="*/ 6414 w 4127976"/>
              <a:gd name="connsiteY34" fmla="*/ 8009276 h 10695515"/>
              <a:gd name="connsiteX35" fmla="*/ 862 w 4127976"/>
              <a:gd name="connsiteY35" fmla="*/ 7956458 h 10695515"/>
              <a:gd name="connsiteX36" fmla="*/ 0 w 4127976"/>
              <a:gd name="connsiteY36" fmla="*/ 7915797 h 10695515"/>
              <a:gd name="connsiteX0" fmla="*/ 0 w 4127976"/>
              <a:gd name="connsiteY0" fmla="*/ 7915797 h 10695515"/>
              <a:gd name="connsiteX1" fmla="*/ 7600 w 4127976"/>
              <a:gd name="connsiteY1" fmla="*/ 7873197 h 10695515"/>
              <a:gd name="connsiteX2" fmla="*/ 4439 w 4127976"/>
              <a:gd name="connsiteY2" fmla="*/ 7844441 h 10695515"/>
              <a:gd name="connsiteX3" fmla="*/ 12582 w 4127976"/>
              <a:gd name="connsiteY3" fmla="*/ 7790887 h 10695515"/>
              <a:gd name="connsiteX4" fmla="*/ 20085 w 4127976"/>
              <a:gd name="connsiteY4" fmla="*/ 7712540 h 10695515"/>
              <a:gd name="connsiteX5" fmla="*/ 28081 w 4127976"/>
              <a:gd name="connsiteY5" fmla="*/ 7658609 h 10695515"/>
              <a:gd name="connsiteX6" fmla="*/ 30530 w 4127976"/>
              <a:gd name="connsiteY6" fmla="*/ 7648210 h 10695515"/>
              <a:gd name="connsiteX7" fmla="*/ 30530 w 4127976"/>
              <a:gd name="connsiteY7" fmla="*/ 7295316 h 10695515"/>
              <a:gd name="connsiteX8" fmla="*/ 27793 w 4127976"/>
              <a:gd name="connsiteY8" fmla="*/ 7269284 h 10695515"/>
              <a:gd name="connsiteX9" fmla="*/ 30530 w 4127976"/>
              <a:gd name="connsiteY9" fmla="*/ 7181458 h 10695515"/>
              <a:gd name="connsiteX10" fmla="*/ 26802 w 4127976"/>
              <a:gd name="connsiteY10" fmla="*/ 7168704 h 10695515"/>
              <a:gd name="connsiteX11" fmla="*/ 30530 w 4127976"/>
              <a:gd name="connsiteY11" fmla="*/ 7082840 h 10695515"/>
              <a:gd name="connsiteX12" fmla="*/ 27363 w 4127976"/>
              <a:gd name="connsiteY12" fmla="*/ 6988764 h 10695515"/>
              <a:gd name="connsiteX13" fmla="*/ 18853 w 4127976"/>
              <a:gd name="connsiteY13" fmla="*/ 6981739 h 10695515"/>
              <a:gd name="connsiteX14" fmla="*/ 18106 w 4127976"/>
              <a:gd name="connsiteY14" fmla="*/ 6961107 h 10695515"/>
              <a:gd name="connsiteX15" fmla="*/ 18269 w 4127976"/>
              <a:gd name="connsiteY15" fmla="*/ 6928626 h 10695515"/>
              <a:gd name="connsiteX16" fmla="*/ 21919 w 4127976"/>
              <a:gd name="connsiteY16" fmla="*/ 40543 h 10695515"/>
              <a:gd name="connsiteX17" fmla="*/ 47162 w 4127976"/>
              <a:gd name="connsiteY17" fmla="*/ 4670 h 10695515"/>
              <a:gd name="connsiteX18" fmla="*/ 68017 w 4127976"/>
              <a:gd name="connsiteY18" fmla="*/ 37 h 10695515"/>
              <a:gd name="connsiteX19" fmla="*/ 4090259 w 4127976"/>
              <a:gd name="connsiteY19" fmla="*/ 0 h 10695515"/>
              <a:gd name="connsiteX20" fmla="*/ 4123786 w 4127976"/>
              <a:gd name="connsiteY20" fmla="*/ 33528 h 10695515"/>
              <a:gd name="connsiteX21" fmla="*/ 4123785 w 4127976"/>
              <a:gd name="connsiteY21" fmla="*/ 10662081 h 10695515"/>
              <a:gd name="connsiteX22" fmla="*/ 4090258 w 4127976"/>
              <a:gd name="connsiteY22" fmla="*/ 10695514 h 10695515"/>
              <a:gd name="connsiteX23" fmla="*/ 4072751 w 4127976"/>
              <a:gd name="connsiteY23" fmla="*/ 10695514 h 10695515"/>
              <a:gd name="connsiteX24" fmla="*/ 4072751 w 4127976"/>
              <a:gd name="connsiteY24" fmla="*/ 10695515 h 10695515"/>
              <a:gd name="connsiteX25" fmla="*/ 68003 w 4127976"/>
              <a:gd name="connsiteY25" fmla="*/ 10695515 h 10695515"/>
              <a:gd name="connsiteX26" fmla="*/ 30530 w 4127976"/>
              <a:gd name="connsiteY26" fmla="*/ 10659953 h 10695515"/>
              <a:gd name="connsiteX27" fmla="*/ 30530 w 4127976"/>
              <a:gd name="connsiteY27" fmla="*/ 9043781 h 10695515"/>
              <a:gd name="connsiteX28" fmla="*/ 19986 w 4127976"/>
              <a:gd name="connsiteY28" fmla="*/ 8991028 h 10695515"/>
              <a:gd name="connsiteX29" fmla="*/ 30530 w 4127976"/>
              <a:gd name="connsiteY29" fmla="*/ 8936768 h 10695515"/>
              <a:gd name="connsiteX30" fmla="*/ 30530 w 4127976"/>
              <a:gd name="connsiteY30" fmla="*/ 8213677 h 10695515"/>
              <a:gd name="connsiteX31" fmla="*/ 30530 w 4127976"/>
              <a:gd name="connsiteY31" fmla="*/ 8117697 h 10695515"/>
              <a:gd name="connsiteX32" fmla="*/ 19292 w 4127976"/>
              <a:gd name="connsiteY32" fmla="*/ 8064088 h 10695515"/>
              <a:gd name="connsiteX33" fmla="*/ 6414 w 4127976"/>
              <a:gd name="connsiteY33" fmla="*/ 8009276 h 10695515"/>
              <a:gd name="connsiteX34" fmla="*/ 862 w 4127976"/>
              <a:gd name="connsiteY34" fmla="*/ 7956458 h 10695515"/>
              <a:gd name="connsiteX35" fmla="*/ 0 w 4127976"/>
              <a:gd name="connsiteY35" fmla="*/ 7915797 h 10695515"/>
              <a:gd name="connsiteX0" fmla="*/ 0 w 4127976"/>
              <a:gd name="connsiteY0" fmla="*/ 7915797 h 10695515"/>
              <a:gd name="connsiteX1" fmla="*/ 7600 w 4127976"/>
              <a:gd name="connsiteY1" fmla="*/ 7873197 h 10695515"/>
              <a:gd name="connsiteX2" fmla="*/ 4439 w 4127976"/>
              <a:gd name="connsiteY2" fmla="*/ 7844441 h 10695515"/>
              <a:gd name="connsiteX3" fmla="*/ 12582 w 4127976"/>
              <a:gd name="connsiteY3" fmla="*/ 7790887 h 10695515"/>
              <a:gd name="connsiteX4" fmla="*/ 20085 w 4127976"/>
              <a:gd name="connsiteY4" fmla="*/ 7712540 h 10695515"/>
              <a:gd name="connsiteX5" fmla="*/ 28081 w 4127976"/>
              <a:gd name="connsiteY5" fmla="*/ 7658609 h 10695515"/>
              <a:gd name="connsiteX6" fmla="*/ 30530 w 4127976"/>
              <a:gd name="connsiteY6" fmla="*/ 7648210 h 10695515"/>
              <a:gd name="connsiteX7" fmla="*/ 30530 w 4127976"/>
              <a:gd name="connsiteY7" fmla="*/ 7295316 h 10695515"/>
              <a:gd name="connsiteX8" fmla="*/ 27793 w 4127976"/>
              <a:gd name="connsiteY8" fmla="*/ 7269284 h 10695515"/>
              <a:gd name="connsiteX9" fmla="*/ 30530 w 4127976"/>
              <a:gd name="connsiteY9" fmla="*/ 7181458 h 10695515"/>
              <a:gd name="connsiteX10" fmla="*/ 26802 w 4127976"/>
              <a:gd name="connsiteY10" fmla="*/ 7168704 h 10695515"/>
              <a:gd name="connsiteX11" fmla="*/ 30530 w 4127976"/>
              <a:gd name="connsiteY11" fmla="*/ 7082840 h 10695515"/>
              <a:gd name="connsiteX12" fmla="*/ 27363 w 4127976"/>
              <a:gd name="connsiteY12" fmla="*/ 6988764 h 10695515"/>
              <a:gd name="connsiteX13" fmla="*/ 18853 w 4127976"/>
              <a:gd name="connsiteY13" fmla="*/ 6981739 h 10695515"/>
              <a:gd name="connsiteX14" fmla="*/ 18106 w 4127976"/>
              <a:gd name="connsiteY14" fmla="*/ 6961107 h 10695515"/>
              <a:gd name="connsiteX15" fmla="*/ 21919 w 4127976"/>
              <a:gd name="connsiteY15" fmla="*/ 40543 h 10695515"/>
              <a:gd name="connsiteX16" fmla="*/ 47162 w 4127976"/>
              <a:gd name="connsiteY16" fmla="*/ 4670 h 10695515"/>
              <a:gd name="connsiteX17" fmla="*/ 68017 w 4127976"/>
              <a:gd name="connsiteY17" fmla="*/ 37 h 10695515"/>
              <a:gd name="connsiteX18" fmla="*/ 4090259 w 4127976"/>
              <a:gd name="connsiteY18" fmla="*/ 0 h 10695515"/>
              <a:gd name="connsiteX19" fmla="*/ 4123786 w 4127976"/>
              <a:gd name="connsiteY19" fmla="*/ 33528 h 10695515"/>
              <a:gd name="connsiteX20" fmla="*/ 4123785 w 4127976"/>
              <a:gd name="connsiteY20" fmla="*/ 10662081 h 10695515"/>
              <a:gd name="connsiteX21" fmla="*/ 4090258 w 4127976"/>
              <a:gd name="connsiteY21" fmla="*/ 10695514 h 10695515"/>
              <a:gd name="connsiteX22" fmla="*/ 4072751 w 4127976"/>
              <a:gd name="connsiteY22" fmla="*/ 10695514 h 10695515"/>
              <a:gd name="connsiteX23" fmla="*/ 4072751 w 4127976"/>
              <a:gd name="connsiteY23" fmla="*/ 10695515 h 10695515"/>
              <a:gd name="connsiteX24" fmla="*/ 68003 w 4127976"/>
              <a:gd name="connsiteY24" fmla="*/ 10695515 h 10695515"/>
              <a:gd name="connsiteX25" fmla="*/ 30530 w 4127976"/>
              <a:gd name="connsiteY25" fmla="*/ 10659953 h 10695515"/>
              <a:gd name="connsiteX26" fmla="*/ 30530 w 4127976"/>
              <a:gd name="connsiteY26" fmla="*/ 9043781 h 10695515"/>
              <a:gd name="connsiteX27" fmla="*/ 19986 w 4127976"/>
              <a:gd name="connsiteY27" fmla="*/ 8991028 h 10695515"/>
              <a:gd name="connsiteX28" fmla="*/ 30530 w 4127976"/>
              <a:gd name="connsiteY28" fmla="*/ 8936768 h 10695515"/>
              <a:gd name="connsiteX29" fmla="*/ 30530 w 4127976"/>
              <a:gd name="connsiteY29" fmla="*/ 8213677 h 10695515"/>
              <a:gd name="connsiteX30" fmla="*/ 30530 w 4127976"/>
              <a:gd name="connsiteY30" fmla="*/ 8117697 h 10695515"/>
              <a:gd name="connsiteX31" fmla="*/ 19292 w 4127976"/>
              <a:gd name="connsiteY31" fmla="*/ 8064088 h 10695515"/>
              <a:gd name="connsiteX32" fmla="*/ 6414 w 4127976"/>
              <a:gd name="connsiteY32" fmla="*/ 8009276 h 10695515"/>
              <a:gd name="connsiteX33" fmla="*/ 862 w 4127976"/>
              <a:gd name="connsiteY33" fmla="*/ 7956458 h 10695515"/>
              <a:gd name="connsiteX34" fmla="*/ 0 w 4127976"/>
              <a:gd name="connsiteY34" fmla="*/ 7915797 h 10695515"/>
              <a:gd name="connsiteX0" fmla="*/ 0 w 4127976"/>
              <a:gd name="connsiteY0" fmla="*/ 7915797 h 10695515"/>
              <a:gd name="connsiteX1" fmla="*/ 7600 w 4127976"/>
              <a:gd name="connsiteY1" fmla="*/ 7873197 h 10695515"/>
              <a:gd name="connsiteX2" fmla="*/ 4439 w 4127976"/>
              <a:gd name="connsiteY2" fmla="*/ 7844441 h 10695515"/>
              <a:gd name="connsiteX3" fmla="*/ 12582 w 4127976"/>
              <a:gd name="connsiteY3" fmla="*/ 7790887 h 10695515"/>
              <a:gd name="connsiteX4" fmla="*/ 20085 w 4127976"/>
              <a:gd name="connsiteY4" fmla="*/ 7712540 h 10695515"/>
              <a:gd name="connsiteX5" fmla="*/ 28081 w 4127976"/>
              <a:gd name="connsiteY5" fmla="*/ 7658609 h 10695515"/>
              <a:gd name="connsiteX6" fmla="*/ 30530 w 4127976"/>
              <a:gd name="connsiteY6" fmla="*/ 7648210 h 10695515"/>
              <a:gd name="connsiteX7" fmla="*/ 30530 w 4127976"/>
              <a:gd name="connsiteY7" fmla="*/ 7295316 h 10695515"/>
              <a:gd name="connsiteX8" fmla="*/ 27793 w 4127976"/>
              <a:gd name="connsiteY8" fmla="*/ 7269284 h 10695515"/>
              <a:gd name="connsiteX9" fmla="*/ 30530 w 4127976"/>
              <a:gd name="connsiteY9" fmla="*/ 7181458 h 10695515"/>
              <a:gd name="connsiteX10" fmla="*/ 26802 w 4127976"/>
              <a:gd name="connsiteY10" fmla="*/ 7168704 h 10695515"/>
              <a:gd name="connsiteX11" fmla="*/ 30530 w 4127976"/>
              <a:gd name="connsiteY11" fmla="*/ 7082840 h 10695515"/>
              <a:gd name="connsiteX12" fmla="*/ 27363 w 4127976"/>
              <a:gd name="connsiteY12" fmla="*/ 6988764 h 10695515"/>
              <a:gd name="connsiteX13" fmla="*/ 18853 w 4127976"/>
              <a:gd name="connsiteY13" fmla="*/ 6981739 h 10695515"/>
              <a:gd name="connsiteX14" fmla="*/ 21919 w 4127976"/>
              <a:gd name="connsiteY14" fmla="*/ 40543 h 10695515"/>
              <a:gd name="connsiteX15" fmla="*/ 47162 w 4127976"/>
              <a:gd name="connsiteY15" fmla="*/ 4670 h 10695515"/>
              <a:gd name="connsiteX16" fmla="*/ 68017 w 4127976"/>
              <a:gd name="connsiteY16" fmla="*/ 37 h 10695515"/>
              <a:gd name="connsiteX17" fmla="*/ 4090259 w 4127976"/>
              <a:gd name="connsiteY17" fmla="*/ 0 h 10695515"/>
              <a:gd name="connsiteX18" fmla="*/ 4123786 w 4127976"/>
              <a:gd name="connsiteY18" fmla="*/ 33528 h 10695515"/>
              <a:gd name="connsiteX19" fmla="*/ 4123785 w 4127976"/>
              <a:gd name="connsiteY19" fmla="*/ 10662081 h 10695515"/>
              <a:gd name="connsiteX20" fmla="*/ 4090258 w 4127976"/>
              <a:gd name="connsiteY20" fmla="*/ 10695514 h 10695515"/>
              <a:gd name="connsiteX21" fmla="*/ 4072751 w 4127976"/>
              <a:gd name="connsiteY21" fmla="*/ 10695514 h 10695515"/>
              <a:gd name="connsiteX22" fmla="*/ 4072751 w 4127976"/>
              <a:gd name="connsiteY22" fmla="*/ 10695515 h 10695515"/>
              <a:gd name="connsiteX23" fmla="*/ 68003 w 4127976"/>
              <a:gd name="connsiteY23" fmla="*/ 10695515 h 10695515"/>
              <a:gd name="connsiteX24" fmla="*/ 30530 w 4127976"/>
              <a:gd name="connsiteY24" fmla="*/ 10659953 h 10695515"/>
              <a:gd name="connsiteX25" fmla="*/ 30530 w 4127976"/>
              <a:gd name="connsiteY25" fmla="*/ 9043781 h 10695515"/>
              <a:gd name="connsiteX26" fmla="*/ 19986 w 4127976"/>
              <a:gd name="connsiteY26" fmla="*/ 8991028 h 10695515"/>
              <a:gd name="connsiteX27" fmla="*/ 30530 w 4127976"/>
              <a:gd name="connsiteY27" fmla="*/ 8936768 h 10695515"/>
              <a:gd name="connsiteX28" fmla="*/ 30530 w 4127976"/>
              <a:gd name="connsiteY28" fmla="*/ 8213677 h 10695515"/>
              <a:gd name="connsiteX29" fmla="*/ 30530 w 4127976"/>
              <a:gd name="connsiteY29" fmla="*/ 8117697 h 10695515"/>
              <a:gd name="connsiteX30" fmla="*/ 19292 w 4127976"/>
              <a:gd name="connsiteY30" fmla="*/ 8064088 h 10695515"/>
              <a:gd name="connsiteX31" fmla="*/ 6414 w 4127976"/>
              <a:gd name="connsiteY31" fmla="*/ 8009276 h 10695515"/>
              <a:gd name="connsiteX32" fmla="*/ 862 w 4127976"/>
              <a:gd name="connsiteY32" fmla="*/ 7956458 h 10695515"/>
              <a:gd name="connsiteX33" fmla="*/ 0 w 4127976"/>
              <a:gd name="connsiteY33" fmla="*/ 7915797 h 10695515"/>
              <a:gd name="connsiteX0" fmla="*/ 0 w 4127976"/>
              <a:gd name="connsiteY0" fmla="*/ 7915797 h 10695515"/>
              <a:gd name="connsiteX1" fmla="*/ 7600 w 4127976"/>
              <a:gd name="connsiteY1" fmla="*/ 7873197 h 10695515"/>
              <a:gd name="connsiteX2" fmla="*/ 4439 w 4127976"/>
              <a:gd name="connsiteY2" fmla="*/ 7844441 h 10695515"/>
              <a:gd name="connsiteX3" fmla="*/ 12582 w 4127976"/>
              <a:gd name="connsiteY3" fmla="*/ 7790887 h 10695515"/>
              <a:gd name="connsiteX4" fmla="*/ 20085 w 4127976"/>
              <a:gd name="connsiteY4" fmla="*/ 7712540 h 10695515"/>
              <a:gd name="connsiteX5" fmla="*/ 28081 w 4127976"/>
              <a:gd name="connsiteY5" fmla="*/ 7658609 h 10695515"/>
              <a:gd name="connsiteX6" fmla="*/ 30530 w 4127976"/>
              <a:gd name="connsiteY6" fmla="*/ 7648210 h 10695515"/>
              <a:gd name="connsiteX7" fmla="*/ 30530 w 4127976"/>
              <a:gd name="connsiteY7" fmla="*/ 7295316 h 10695515"/>
              <a:gd name="connsiteX8" fmla="*/ 27793 w 4127976"/>
              <a:gd name="connsiteY8" fmla="*/ 7269284 h 10695515"/>
              <a:gd name="connsiteX9" fmla="*/ 30530 w 4127976"/>
              <a:gd name="connsiteY9" fmla="*/ 7181458 h 10695515"/>
              <a:gd name="connsiteX10" fmla="*/ 26802 w 4127976"/>
              <a:gd name="connsiteY10" fmla="*/ 7168704 h 10695515"/>
              <a:gd name="connsiteX11" fmla="*/ 30530 w 4127976"/>
              <a:gd name="connsiteY11" fmla="*/ 7082840 h 10695515"/>
              <a:gd name="connsiteX12" fmla="*/ 27363 w 4127976"/>
              <a:gd name="connsiteY12" fmla="*/ 6988764 h 10695515"/>
              <a:gd name="connsiteX13" fmla="*/ 21919 w 4127976"/>
              <a:gd name="connsiteY13" fmla="*/ 40543 h 10695515"/>
              <a:gd name="connsiteX14" fmla="*/ 47162 w 4127976"/>
              <a:gd name="connsiteY14" fmla="*/ 4670 h 10695515"/>
              <a:gd name="connsiteX15" fmla="*/ 68017 w 4127976"/>
              <a:gd name="connsiteY15" fmla="*/ 37 h 10695515"/>
              <a:gd name="connsiteX16" fmla="*/ 4090259 w 4127976"/>
              <a:gd name="connsiteY16" fmla="*/ 0 h 10695515"/>
              <a:gd name="connsiteX17" fmla="*/ 4123786 w 4127976"/>
              <a:gd name="connsiteY17" fmla="*/ 33528 h 10695515"/>
              <a:gd name="connsiteX18" fmla="*/ 4123785 w 4127976"/>
              <a:gd name="connsiteY18" fmla="*/ 10662081 h 10695515"/>
              <a:gd name="connsiteX19" fmla="*/ 4090258 w 4127976"/>
              <a:gd name="connsiteY19" fmla="*/ 10695514 h 10695515"/>
              <a:gd name="connsiteX20" fmla="*/ 4072751 w 4127976"/>
              <a:gd name="connsiteY20" fmla="*/ 10695514 h 10695515"/>
              <a:gd name="connsiteX21" fmla="*/ 4072751 w 4127976"/>
              <a:gd name="connsiteY21" fmla="*/ 10695515 h 10695515"/>
              <a:gd name="connsiteX22" fmla="*/ 68003 w 4127976"/>
              <a:gd name="connsiteY22" fmla="*/ 10695515 h 10695515"/>
              <a:gd name="connsiteX23" fmla="*/ 30530 w 4127976"/>
              <a:gd name="connsiteY23" fmla="*/ 10659953 h 10695515"/>
              <a:gd name="connsiteX24" fmla="*/ 30530 w 4127976"/>
              <a:gd name="connsiteY24" fmla="*/ 9043781 h 10695515"/>
              <a:gd name="connsiteX25" fmla="*/ 19986 w 4127976"/>
              <a:gd name="connsiteY25" fmla="*/ 8991028 h 10695515"/>
              <a:gd name="connsiteX26" fmla="*/ 30530 w 4127976"/>
              <a:gd name="connsiteY26" fmla="*/ 8936768 h 10695515"/>
              <a:gd name="connsiteX27" fmla="*/ 30530 w 4127976"/>
              <a:gd name="connsiteY27" fmla="*/ 8213677 h 10695515"/>
              <a:gd name="connsiteX28" fmla="*/ 30530 w 4127976"/>
              <a:gd name="connsiteY28" fmla="*/ 8117697 h 10695515"/>
              <a:gd name="connsiteX29" fmla="*/ 19292 w 4127976"/>
              <a:gd name="connsiteY29" fmla="*/ 8064088 h 10695515"/>
              <a:gd name="connsiteX30" fmla="*/ 6414 w 4127976"/>
              <a:gd name="connsiteY30" fmla="*/ 8009276 h 10695515"/>
              <a:gd name="connsiteX31" fmla="*/ 862 w 4127976"/>
              <a:gd name="connsiteY31" fmla="*/ 7956458 h 10695515"/>
              <a:gd name="connsiteX32" fmla="*/ 0 w 4127976"/>
              <a:gd name="connsiteY32" fmla="*/ 7915797 h 10695515"/>
              <a:gd name="connsiteX0" fmla="*/ 0 w 4127976"/>
              <a:gd name="connsiteY0" fmla="*/ 7915797 h 10695515"/>
              <a:gd name="connsiteX1" fmla="*/ 7600 w 4127976"/>
              <a:gd name="connsiteY1" fmla="*/ 7873197 h 10695515"/>
              <a:gd name="connsiteX2" fmla="*/ 4439 w 4127976"/>
              <a:gd name="connsiteY2" fmla="*/ 7844441 h 10695515"/>
              <a:gd name="connsiteX3" fmla="*/ 12582 w 4127976"/>
              <a:gd name="connsiteY3" fmla="*/ 7790887 h 10695515"/>
              <a:gd name="connsiteX4" fmla="*/ 20085 w 4127976"/>
              <a:gd name="connsiteY4" fmla="*/ 7712540 h 10695515"/>
              <a:gd name="connsiteX5" fmla="*/ 28081 w 4127976"/>
              <a:gd name="connsiteY5" fmla="*/ 7658609 h 10695515"/>
              <a:gd name="connsiteX6" fmla="*/ 30530 w 4127976"/>
              <a:gd name="connsiteY6" fmla="*/ 7648210 h 10695515"/>
              <a:gd name="connsiteX7" fmla="*/ 30530 w 4127976"/>
              <a:gd name="connsiteY7" fmla="*/ 7295316 h 10695515"/>
              <a:gd name="connsiteX8" fmla="*/ 27793 w 4127976"/>
              <a:gd name="connsiteY8" fmla="*/ 7269284 h 10695515"/>
              <a:gd name="connsiteX9" fmla="*/ 30530 w 4127976"/>
              <a:gd name="connsiteY9" fmla="*/ 7181458 h 10695515"/>
              <a:gd name="connsiteX10" fmla="*/ 26802 w 4127976"/>
              <a:gd name="connsiteY10" fmla="*/ 7168704 h 10695515"/>
              <a:gd name="connsiteX11" fmla="*/ 30530 w 4127976"/>
              <a:gd name="connsiteY11" fmla="*/ 7082840 h 10695515"/>
              <a:gd name="connsiteX12" fmla="*/ 21919 w 4127976"/>
              <a:gd name="connsiteY12" fmla="*/ 40543 h 10695515"/>
              <a:gd name="connsiteX13" fmla="*/ 47162 w 4127976"/>
              <a:gd name="connsiteY13" fmla="*/ 4670 h 10695515"/>
              <a:gd name="connsiteX14" fmla="*/ 68017 w 4127976"/>
              <a:gd name="connsiteY14" fmla="*/ 37 h 10695515"/>
              <a:gd name="connsiteX15" fmla="*/ 4090259 w 4127976"/>
              <a:gd name="connsiteY15" fmla="*/ 0 h 10695515"/>
              <a:gd name="connsiteX16" fmla="*/ 4123786 w 4127976"/>
              <a:gd name="connsiteY16" fmla="*/ 33528 h 10695515"/>
              <a:gd name="connsiteX17" fmla="*/ 4123785 w 4127976"/>
              <a:gd name="connsiteY17" fmla="*/ 10662081 h 10695515"/>
              <a:gd name="connsiteX18" fmla="*/ 4090258 w 4127976"/>
              <a:gd name="connsiteY18" fmla="*/ 10695514 h 10695515"/>
              <a:gd name="connsiteX19" fmla="*/ 4072751 w 4127976"/>
              <a:gd name="connsiteY19" fmla="*/ 10695514 h 10695515"/>
              <a:gd name="connsiteX20" fmla="*/ 4072751 w 4127976"/>
              <a:gd name="connsiteY20" fmla="*/ 10695515 h 10695515"/>
              <a:gd name="connsiteX21" fmla="*/ 68003 w 4127976"/>
              <a:gd name="connsiteY21" fmla="*/ 10695515 h 10695515"/>
              <a:gd name="connsiteX22" fmla="*/ 30530 w 4127976"/>
              <a:gd name="connsiteY22" fmla="*/ 10659953 h 10695515"/>
              <a:gd name="connsiteX23" fmla="*/ 30530 w 4127976"/>
              <a:gd name="connsiteY23" fmla="*/ 9043781 h 10695515"/>
              <a:gd name="connsiteX24" fmla="*/ 19986 w 4127976"/>
              <a:gd name="connsiteY24" fmla="*/ 8991028 h 10695515"/>
              <a:gd name="connsiteX25" fmla="*/ 30530 w 4127976"/>
              <a:gd name="connsiteY25" fmla="*/ 8936768 h 10695515"/>
              <a:gd name="connsiteX26" fmla="*/ 30530 w 4127976"/>
              <a:gd name="connsiteY26" fmla="*/ 8213677 h 10695515"/>
              <a:gd name="connsiteX27" fmla="*/ 30530 w 4127976"/>
              <a:gd name="connsiteY27" fmla="*/ 8117697 h 10695515"/>
              <a:gd name="connsiteX28" fmla="*/ 19292 w 4127976"/>
              <a:gd name="connsiteY28" fmla="*/ 8064088 h 10695515"/>
              <a:gd name="connsiteX29" fmla="*/ 6414 w 4127976"/>
              <a:gd name="connsiteY29" fmla="*/ 8009276 h 10695515"/>
              <a:gd name="connsiteX30" fmla="*/ 862 w 4127976"/>
              <a:gd name="connsiteY30" fmla="*/ 7956458 h 10695515"/>
              <a:gd name="connsiteX31" fmla="*/ 0 w 4127976"/>
              <a:gd name="connsiteY31" fmla="*/ 7915797 h 10695515"/>
              <a:gd name="connsiteX0" fmla="*/ 0 w 4127114"/>
              <a:gd name="connsiteY0" fmla="*/ 7956458 h 10695515"/>
              <a:gd name="connsiteX1" fmla="*/ 6738 w 4127114"/>
              <a:gd name="connsiteY1" fmla="*/ 7873197 h 10695515"/>
              <a:gd name="connsiteX2" fmla="*/ 3577 w 4127114"/>
              <a:gd name="connsiteY2" fmla="*/ 7844441 h 10695515"/>
              <a:gd name="connsiteX3" fmla="*/ 11720 w 4127114"/>
              <a:gd name="connsiteY3" fmla="*/ 7790887 h 10695515"/>
              <a:gd name="connsiteX4" fmla="*/ 19223 w 4127114"/>
              <a:gd name="connsiteY4" fmla="*/ 7712540 h 10695515"/>
              <a:gd name="connsiteX5" fmla="*/ 27219 w 4127114"/>
              <a:gd name="connsiteY5" fmla="*/ 7658609 h 10695515"/>
              <a:gd name="connsiteX6" fmla="*/ 29668 w 4127114"/>
              <a:gd name="connsiteY6" fmla="*/ 7648210 h 10695515"/>
              <a:gd name="connsiteX7" fmla="*/ 29668 w 4127114"/>
              <a:gd name="connsiteY7" fmla="*/ 7295316 h 10695515"/>
              <a:gd name="connsiteX8" fmla="*/ 26931 w 4127114"/>
              <a:gd name="connsiteY8" fmla="*/ 7269284 h 10695515"/>
              <a:gd name="connsiteX9" fmla="*/ 29668 w 4127114"/>
              <a:gd name="connsiteY9" fmla="*/ 7181458 h 10695515"/>
              <a:gd name="connsiteX10" fmla="*/ 25940 w 4127114"/>
              <a:gd name="connsiteY10" fmla="*/ 7168704 h 10695515"/>
              <a:gd name="connsiteX11" fmla="*/ 29668 w 4127114"/>
              <a:gd name="connsiteY11" fmla="*/ 7082840 h 10695515"/>
              <a:gd name="connsiteX12" fmla="*/ 21057 w 4127114"/>
              <a:gd name="connsiteY12" fmla="*/ 40543 h 10695515"/>
              <a:gd name="connsiteX13" fmla="*/ 46300 w 4127114"/>
              <a:gd name="connsiteY13" fmla="*/ 4670 h 10695515"/>
              <a:gd name="connsiteX14" fmla="*/ 67155 w 4127114"/>
              <a:gd name="connsiteY14" fmla="*/ 37 h 10695515"/>
              <a:gd name="connsiteX15" fmla="*/ 4089397 w 4127114"/>
              <a:gd name="connsiteY15" fmla="*/ 0 h 10695515"/>
              <a:gd name="connsiteX16" fmla="*/ 4122924 w 4127114"/>
              <a:gd name="connsiteY16" fmla="*/ 33528 h 10695515"/>
              <a:gd name="connsiteX17" fmla="*/ 4122923 w 4127114"/>
              <a:gd name="connsiteY17" fmla="*/ 10662081 h 10695515"/>
              <a:gd name="connsiteX18" fmla="*/ 4089396 w 4127114"/>
              <a:gd name="connsiteY18" fmla="*/ 10695514 h 10695515"/>
              <a:gd name="connsiteX19" fmla="*/ 4071889 w 4127114"/>
              <a:gd name="connsiteY19" fmla="*/ 10695514 h 10695515"/>
              <a:gd name="connsiteX20" fmla="*/ 4071889 w 4127114"/>
              <a:gd name="connsiteY20" fmla="*/ 10695515 h 10695515"/>
              <a:gd name="connsiteX21" fmla="*/ 67141 w 4127114"/>
              <a:gd name="connsiteY21" fmla="*/ 10695515 h 10695515"/>
              <a:gd name="connsiteX22" fmla="*/ 29668 w 4127114"/>
              <a:gd name="connsiteY22" fmla="*/ 10659953 h 10695515"/>
              <a:gd name="connsiteX23" fmla="*/ 29668 w 4127114"/>
              <a:gd name="connsiteY23" fmla="*/ 9043781 h 10695515"/>
              <a:gd name="connsiteX24" fmla="*/ 19124 w 4127114"/>
              <a:gd name="connsiteY24" fmla="*/ 8991028 h 10695515"/>
              <a:gd name="connsiteX25" fmla="*/ 29668 w 4127114"/>
              <a:gd name="connsiteY25" fmla="*/ 8936768 h 10695515"/>
              <a:gd name="connsiteX26" fmla="*/ 29668 w 4127114"/>
              <a:gd name="connsiteY26" fmla="*/ 8213677 h 10695515"/>
              <a:gd name="connsiteX27" fmla="*/ 29668 w 4127114"/>
              <a:gd name="connsiteY27" fmla="*/ 8117697 h 10695515"/>
              <a:gd name="connsiteX28" fmla="*/ 18430 w 4127114"/>
              <a:gd name="connsiteY28" fmla="*/ 8064088 h 10695515"/>
              <a:gd name="connsiteX29" fmla="*/ 5552 w 4127114"/>
              <a:gd name="connsiteY29" fmla="*/ 8009276 h 10695515"/>
              <a:gd name="connsiteX30" fmla="*/ 0 w 4127114"/>
              <a:gd name="connsiteY30" fmla="*/ 7956458 h 10695515"/>
              <a:gd name="connsiteX0" fmla="*/ 2074 w 4123636"/>
              <a:gd name="connsiteY0" fmla="*/ 8009276 h 10695515"/>
              <a:gd name="connsiteX1" fmla="*/ 3260 w 4123636"/>
              <a:gd name="connsiteY1" fmla="*/ 7873197 h 10695515"/>
              <a:gd name="connsiteX2" fmla="*/ 99 w 4123636"/>
              <a:gd name="connsiteY2" fmla="*/ 7844441 h 10695515"/>
              <a:gd name="connsiteX3" fmla="*/ 8242 w 4123636"/>
              <a:gd name="connsiteY3" fmla="*/ 7790887 h 10695515"/>
              <a:gd name="connsiteX4" fmla="*/ 15745 w 4123636"/>
              <a:gd name="connsiteY4" fmla="*/ 7712540 h 10695515"/>
              <a:gd name="connsiteX5" fmla="*/ 23741 w 4123636"/>
              <a:gd name="connsiteY5" fmla="*/ 7658609 h 10695515"/>
              <a:gd name="connsiteX6" fmla="*/ 26190 w 4123636"/>
              <a:gd name="connsiteY6" fmla="*/ 7648210 h 10695515"/>
              <a:gd name="connsiteX7" fmla="*/ 26190 w 4123636"/>
              <a:gd name="connsiteY7" fmla="*/ 7295316 h 10695515"/>
              <a:gd name="connsiteX8" fmla="*/ 23453 w 4123636"/>
              <a:gd name="connsiteY8" fmla="*/ 7269284 h 10695515"/>
              <a:gd name="connsiteX9" fmla="*/ 26190 w 4123636"/>
              <a:gd name="connsiteY9" fmla="*/ 7181458 h 10695515"/>
              <a:gd name="connsiteX10" fmla="*/ 22462 w 4123636"/>
              <a:gd name="connsiteY10" fmla="*/ 7168704 h 10695515"/>
              <a:gd name="connsiteX11" fmla="*/ 26190 w 4123636"/>
              <a:gd name="connsiteY11" fmla="*/ 7082840 h 10695515"/>
              <a:gd name="connsiteX12" fmla="*/ 17579 w 4123636"/>
              <a:gd name="connsiteY12" fmla="*/ 40543 h 10695515"/>
              <a:gd name="connsiteX13" fmla="*/ 42822 w 4123636"/>
              <a:gd name="connsiteY13" fmla="*/ 4670 h 10695515"/>
              <a:gd name="connsiteX14" fmla="*/ 63677 w 4123636"/>
              <a:gd name="connsiteY14" fmla="*/ 37 h 10695515"/>
              <a:gd name="connsiteX15" fmla="*/ 4085919 w 4123636"/>
              <a:gd name="connsiteY15" fmla="*/ 0 h 10695515"/>
              <a:gd name="connsiteX16" fmla="*/ 4119446 w 4123636"/>
              <a:gd name="connsiteY16" fmla="*/ 33528 h 10695515"/>
              <a:gd name="connsiteX17" fmla="*/ 4119445 w 4123636"/>
              <a:gd name="connsiteY17" fmla="*/ 10662081 h 10695515"/>
              <a:gd name="connsiteX18" fmla="*/ 4085918 w 4123636"/>
              <a:gd name="connsiteY18" fmla="*/ 10695514 h 10695515"/>
              <a:gd name="connsiteX19" fmla="*/ 4068411 w 4123636"/>
              <a:gd name="connsiteY19" fmla="*/ 10695514 h 10695515"/>
              <a:gd name="connsiteX20" fmla="*/ 4068411 w 4123636"/>
              <a:gd name="connsiteY20" fmla="*/ 10695515 h 10695515"/>
              <a:gd name="connsiteX21" fmla="*/ 63663 w 4123636"/>
              <a:gd name="connsiteY21" fmla="*/ 10695515 h 10695515"/>
              <a:gd name="connsiteX22" fmla="*/ 26190 w 4123636"/>
              <a:gd name="connsiteY22" fmla="*/ 10659953 h 10695515"/>
              <a:gd name="connsiteX23" fmla="*/ 26190 w 4123636"/>
              <a:gd name="connsiteY23" fmla="*/ 9043781 h 10695515"/>
              <a:gd name="connsiteX24" fmla="*/ 15646 w 4123636"/>
              <a:gd name="connsiteY24" fmla="*/ 8991028 h 10695515"/>
              <a:gd name="connsiteX25" fmla="*/ 26190 w 4123636"/>
              <a:gd name="connsiteY25" fmla="*/ 8936768 h 10695515"/>
              <a:gd name="connsiteX26" fmla="*/ 26190 w 4123636"/>
              <a:gd name="connsiteY26" fmla="*/ 8213677 h 10695515"/>
              <a:gd name="connsiteX27" fmla="*/ 26190 w 4123636"/>
              <a:gd name="connsiteY27" fmla="*/ 8117697 h 10695515"/>
              <a:gd name="connsiteX28" fmla="*/ 14952 w 4123636"/>
              <a:gd name="connsiteY28" fmla="*/ 8064088 h 10695515"/>
              <a:gd name="connsiteX29" fmla="*/ 2074 w 4123636"/>
              <a:gd name="connsiteY29" fmla="*/ 8009276 h 10695515"/>
              <a:gd name="connsiteX0" fmla="*/ 2471 w 4124033"/>
              <a:gd name="connsiteY0" fmla="*/ 8009276 h 10695515"/>
              <a:gd name="connsiteX1" fmla="*/ 496 w 4124033"/>
              <a:gd name="connsiteY1" fmla="*/ 7844441 h 10695515"/>
              <a:gd name="connsiteX2" fmla="*/ 8639 w 4124033"/>
              <a:gd name="connsiteY2" fmla="*/ 7790887 h 10695515"/>
              <a:gd name="connsiteX3" fmla="*/ 16142 w 4124033"/>
              <a:gd name="connsiteY3" fmla="*/ 7712540 h 10695515"/>
              <a:gd name="connsiteX4" fmla="*/ 24138 w 4124033"/>
              <a:gd name="connsiteY4" fmla="*/ 7658609 h 10695515"/>
              <a:gd name="connsiteX5" fmla="*/ 26587 w 4124033"/>
              <a:gd name="connsiteY5" fmla="*/ 7648210 h 10695515"/>
              <a:gd name="connsiteX6" fmla="*/ 26587 w 4124033"/>
              <a:gd name="connsiteY6" fmla="*/ 7295316 h 10695515"/>
              <a:gd name="connsiteX7" fmla="*/ 23850 w 4124033"/>
              <a:gd name="connsiteY7" fmla="*/ 7269284 h 10695515"/>
              <a:gd name="connsiteX8" fmla="*/ 26587 w 4124033"/>
              <a:gd name="connsiteY8" fmla="*/ 7181458 h 10695515"/>
              <a:gd name="connsiteX9" fmla="*/ 22859 w 4124033"/>
              <a:gd name="connsiteY9" fmla="*/ 7168704 h 10695515"/>
              <a:gd name="connsiteX10" fmla="*/ 26587 w 4124033"/>
              <a:gd name="connsiteY10" fmla="*/ 7082840 h 10695515"/>
              <a:gd name="connsiteX11" fmla="*/ 17976 w 4124033"/>
              <a:gd name="connsiteY11" fmla="*/ 40543 h 10695515"/>
              <a:gd name="connsiteX12" fmla="*/ 43219 w 4124033"/>
              <a:gd name="connsiteY12" fmla="*/ 4670 h 10695515"/>
              <a:gd name="connsiteX13" fmla="*/ 64074 w 4124033"/>
              <a:gd name="connsiteY13" fmla="*/ 37 h 10695515"/>
              <a:gd name="connsiteX14" fmla="*/ 4086316 w 4124033"/>
              <a:gd name="connsiteY14" fmla="*/ 0 h 10695515"/>
              <a:gd name="connsiteX15" fmla="*/ 4119843 w 4124033"/>
              <a:gd name="connsiteY15" fmla="*/ 33528 h 10695515"/>
              <a:gd name="connsiteX16" fmla="*/ 4119842 w 4124033"/>
              <a:gd name="connsiteY16" fmla="*/ 10662081 h 10695515"/>
              <a:gd name="connsiteX17" fmla="*/ 4086315 w 4124033"/>
              <a:gd name="connsiteY17" fmla="*/ 10695514 h 10695515"/>
              <a:gd name="connsiteX18" fmla="*/ 4068808 w 4124033"/>
              <a:gd name="connsiteY18" fmla="*/ 10695514 h 10695515"/>
              <a:gd name="connsiteX19" fmla="*/ 4068808 w 4124033"/>
              <a:gd name="connsiteY19" fmla="*/ 10695515 h 10695515"/>
              <a:gd name="connsiteX20" fmla="*/ 64060 w 4124033"/>
              <a:gd name="connsiteY20" fmla="*/ 10695515 h 10695515"/>
              <a:gd name="connsiteX21" fmla="*/ 26587 w 4124033"/>
              <a:gd name="connsiteY21" fmla="*/ 10659953 h 10695515"/>
              <a:gd name="connsiteX22" fmla="*/ 26587 w 4124033"/>
              <a:gd name="connsiteY22" fmla="*/ 9043781 h 10695515"/>
              <a:gd name="connsiteX23" fmla="*/ 16043 w 4124033"/>
              <a:gd name="connsiteY23" fmla="*/ 8991028 h 10695515"/>
              <a:gd name="connsiteX24" fmla="*/ 26587 w 4124033"/>
              <a:gd name="connsiteY24" fmla="*/ 8936768 h 10695515"/>
              <a:gd name="connsiteX25" fmla="*/ 26587 w 4124033"/>
              <a:gd name="connsiteY25" fmla="*/ 8213677 h 10695515"/>
              <a:gd name="connsiteX26" fmla="*/ 26587 w 4124033"/>
              <a:gd name="connsiteY26" fmla="*/ 8117697 h 10695515"/>
              <a:gd name="connsiteX27" fmla="*/ 15349 w 4124033"/>
              <a:gd name="connsiteY27" fmla="*/ 8064088 h 10695515"/>
              <a:gd name="connsiteX28" fmla="*/ 2471 w 4124033"/>
              <a:gd name="connsiteY28" fmla="*/ 8009276 h 10695515"/>
              <a:gd name="connsiteX0" fmla="*/ 14853 w 4123537"/>
              <a:gd name="connsiteY0" fmla="*/ 8064088 h 10695515"/>
              <a:gd name="connsiteX1" fmla="*/ 0 w 4123537"/>
              <a:gd name="connsiteY1" fmla="*/ 7844441 h 10695515"/>
              <a:gd name="connsiteX2" fmla="*/ 8143 w 4123537"/>
              <a:gd name="connsiteY2" fmla="*/ 7790887 h 10695515"/>
              <a:gd name="connsiteX3" fmla="*/ 15646 w 4123537"/>
              <a:gd name="connsiteY3" fmla="*/ 7712540 h 10695515"/>
              <a:gd name="connsiteX4" fmla="*/ 23642 w 4123537"/>
              <a:gd name="connsiteY4" fmla="*/ 7658609 h 10695515"/>
              <a:gd name="connsiteX5" fmla="*/ 26091 w 4123537"/>
              <a:gd name="connsiteY5" fmla="*/ 7648210 h 10695515"/>
              <a:gd name="connsiteX6" fmla="*/ 26091 w 4123537"/>
              <a:gd name="connsiteY6" fmla="*/ 7295316 h 10695515"/>
              <a:gd name="connsiteX7" fmla="*/ 23354 w 4123537"/>
              <a:gd name="connsiteY7" fmla="*/ 7269284 h 10695515"/>
              <a:gd name="connsiteX8" fmla="*/ 26091 w 4123537"/>
              <a:gd name="connsiteY8" fmla="*/ 7181458 h 10695515"/>
              <a:gd name="connsiteX9" fmla="*/ 22363 w 4123537"/>
              <a:gd name="connsiteY9" fmla="*/ 7168704 h 10695515"/>
              <a:gd name="connsiteX10" fmla="*/ 26091 w 4123537"/>
              <a:gd name="connsiteY10" fmla="*/ 7082840 h 10695515"/>
              <a:gd name="connsiteX11" fmla="*/ 17480 w 4123537"/>
              <a:gd name="connsiteY11" fmla="*/ 40543 h 10695515"/>
              <a:gd name="connsiteX12" fmla="*/ 42723 w 4123537"/>
              <a:gd name="connsiteY12" fmla="*/ 4670 h 10695515"/>
              <a:gd name="connsiteX13" fmla="*/ 63578 w 4123537"/>
              <a:gd name="connsiteY13" fmla="*/ 37 h 10695515"/>
              <a:gd name="connsiteX14" fmla="*/ 4085820 w 4123537"/>
              <a:gd name="connsiteY14" fmla="*/ 0 h 10695515"/>
              <a:gd name="connsiteX15" fmla="*/ 4119347 w 4123537"/>
              <a:gd name="connsiteY15" fmla="*/ 33528 h 10695515"/>
              <a:gd name="connsiteX16" fmla="*/ 4119346 w 4123537"/>
              <a:gd name="connsiteY16" fmla="*/ 10662081 h 10695515"/>
              <a:gd name="connsiteX17" fmla="*/ 4085819 w 4123537"/>
              <a:gd name="connsiteY17" fmla="*/ 10695514 h 10695515"/>
              <a:gd name="connsiteX18" fmla="*/ 4068312 w 4123537"/>
              <a:gd name="connsiteY18" fmla="*/ 10695514 h 10695515"/>
              <a:gd name="connsiteX19" fmla="*/ 4068312 w 4123537"/>
              <a:gd name="connsiteY19" fmla="*/ 10695515 h 10695515"/>
              <a:gd name="connsiteX20" fmla="*/ 63564 w 4123537"/>
              <a:gd name="connsiteY20" fmla="*/ 10695515 h 10695515"/>
              <a:gd name="connsiteX21" fmla="*/ 26091 w 4123537"/>
              <a:gd name="connsiteY21" fmla="*/ 10659953 h 10695515"/>
              <a:gd name="connsiteX22" fmla="*/ 26091 w 4123537"/>
              <a:gd name="connsiteY22" fmla="*/ 9043781 h 10695515"/>
              <a:gd name="connsiteX23" fmla="*/ 15547 w 4123537"/>
              <a:gd name="connsiteY23" fmla="*/ 8991028 h 10695515"/>
              <a:gd name="connsiteX24" fmla="*/ 26091 w 4123537"/>
              <a:gd name="connsiteY24" fmla="*/ 8936768 h 10695515"/>
              <a:gd name="connsiteX25" fmla="*/ 26091 w 4123537"/>
              <a:gd name="connsiteY25" fmla="*/ 8213677 h 10695515"/>
              <a:gd name="connsiteX26" fmla="*/ 26091 w 4123537"/>
              <a:gd name="connsiteY26" fmla="*/ 8117697 h 10695515"/>
              <a:gd name="connsiteX27" fmla="*/ 14853 w 4123537"/>
              <a:gd name="connsiteY27" fmla="*/ 8064088 h 10695515"/>
              <a:gd name="connsiteX0" fmla="*/ 6714 w 4115398"/>
              <a:gd name="connsiteY0" fmla="*/ 8064088 h 10695515"/>
              <a:gd name="connsiteX1" fmla="*/ 4 w 4115398"/>
              <a:gd name="connsiteY1" fmla="*/ 7790887 h 10695515"/>
              <a:gd name="connsiteX2" fmla="*/ 7507 w 4115398"/>
              <a:gd name="connsiteY2" fmla="*/ 7712540 h 10695515"/>
              <a:gd name="connsiteX3" fmla="*/ 15503 w 4115398"/>
              <a:gd name="connsiteY3" fmla="*/ 7658609 h 10695515"/>
              <a:gd name="connsiteX4" fmla="*/ 17952 w 4115398"/>
              <a:gd name="connsiteY4" fmla="*/ 7648210 h 10695515"/>
              <a:gd name="connsiteX5" fmla="*/ 17952 w 4115398"/>
              <a:gd name="connsiteY5" fmla="*/ 7295316 h 10695515"/>
              <a:gd name="connsiteX6" fmla="*/ 15215 w 4115398"/>
              <a:gd name="connsiteY6" fmla="*/ 7269284 h 10695515"/>
              <a:gd name="connsiteX7" fmla="*/ 17952 w 4115398"/>
              <a:gd name="connsiteY7" fmla="*/ 7181458 h 10695515"/>
              <a:gd name="connsiteX8" fmla="*/ 14224 w 4115398"/>
              <a:gd name="connsiteY8" fmla="*/ 7168704 h 10695515"/>
              <a:gd name="connsiteX9" fmla="*/ 17952 w 4115398"/>
              <a:gd name="connsiteY9" fmla="*/ 7082840 h 10695515"/>
              <a:gd name="connsiteX10" fmla="*/ 9341 w 4115398"/>
              <a:gd name="connsiteY10" fmla="*/ 40543 h 10695515"/>
              <a:gd name="connsiteX11" fmla="*/ 34584 w 4115398"/>
              <a:gd name="connsiteY11" fmla="*/ 4670 h 10695515"/>
              <a:gd name="connsiteX12" fmla="*/ 55439 w 4115398"/>
              <a:gd name="connsiteY12" fmla="*/ 37 h 10695515"/>
              <a:gd name="connsiteX13" fmla="*/ 4077681 w 4115398"/>
              <a:gd name="connsiteY13" fmla="*/ 0 h 10695515"/>
              <a:gd name="connsiteX14" fmla="*/ 4111208 w 4115398"/>
              <a:gd name="connsiteY14" fmla="*/ 33528 h 10695515"/>
              <a:gd name="connsiteX15" fmla="*/ 4111207 w 4115398"/>
              <a:gd name="connsiteY15" fmla="*/ 10662081 h 10695515"/>
              <a:gd name="connsiteX16" fmla="*/ 4077680 w 4115398"/>
              <a:gd name="connsiteY16" fmla="*/ 10695514 h 10695515"/>
              <a:gd name="connsiteX17" fmla="*/ 4060173 w 4115398"/>
              <a:gd name="connsiteY17" fmla="*/ 10695514 h 10695515"/>
              <a:gd name="connsiteX18" fmla="*/ 4060173 w 4115398"/>
              <a:gd name="connsiteY18" fmla="*/ 10695515 h 10695515"/>
              <a:gd name="connsiteX19" fmla="*/ 55425 w 4115398"/>
              <a:gd name="connsiteY19" fmla="*/ 10695515 h 10695515"/>
              <a:gd name="connsiteX20" fmla="*/ 17952 w 4115398"/>
              <a:gd name="connsiteY20" fmla="*/ 10659953 h 10695515"/>
              <a:gd name="connsiteX21" fmla="*/ 17952 w 4115398"/>
              <a:gd name="connsiteY21" fmla="*/ 9043781 h 10695515"/>
              <a:gd name="connsiteX22" fmla="*/ 7408 w 4115398"/>
              <a:gd name="connsiteY22" fmla="*/ 8991028 h 10695515"/>
              <a:gd name="connsiteX23" fmla="*/ 17952 w 4115398"/>
              <a:gd name="connsiteY23" fmla="*/ 8936768 h 10695515"/>
              <a:gd name="connsiteX24" fmla="*/ 17952 w 4115398"/>
              <a:gd name="connsiteY24" fmla="*/ 8213677 h 10695515"/>
              <a:gd name="connsiteX25" fmla="*/ 17952 w 4115398"/>
              <a:gd name="connsiteY25" fmla="*/ 8117697 h 10695515"/>
              <a:gd name="connsiteX26" fmla="*/ 6714 w 4115398"/>
              <a:gd name="connsiteY26" fmla="*/ 8064088 h 10695515"/>
              <a:gd name="connsiteX0" fmla="*/ 293 w 4108977"/>
              <a:gd name="connsiteY0" fmla="*/ 8064088 h 10695515"/>
              <a:gd name="connsiteX1" fmla="*/ 18363 w 4108977"/>
              <a:gd name="connsiteY1" fmla="*/ 7826418 h 10695515"/>
              <a:gd name="connsiteX2" fmla="*/ 1086 w 4108977"/>
              <a:gd name="connsiteY2" fmla="*/ 7712540 h 10695515"/>
              <a:gd name="connsiteX3" fmla="*/ 9082 w 4108977"/>
              <a:gd name="connsiteY3" fmla="*/ 7658609 h 10695515"/>
              <a:gd name="connsiteX4" fmla="*/ 11531 w 4108977"/>
              <a:gd name="connsiteY4" fmla="*/ 7648210 h 10695515"/>
              <a:gd name="connsiteX5" fmla="*/ 11531 w 4108977"/>
              <a:gd name="connsiteY5" fmla="*/ 7295316 h 10695515"/>
              <a:gd name="connsiteX6" fmla="*/ 8794 w 4108977"/>
              <a:gd name="connsiteY6" fmla="*/ 7269284 h 10695515"/>
              <a:gd name="connsiteX7" fmla="*/ 11531 w 4108977"/>
              <a:gd name="connsiteY7" fmla="*/ 7181458 h 10695515"/>
              <a:gd name="connsiteX8" fmla="*/ 7803 w 4108977"/>
              <a:gd name="connsiteY8" fmla="*/ 7168704 h 10695515"/>
              <a:gd name="connsiteX9" fmla="*/ 11531 w 4108977"/>
              <a:gd name="connsiteY9" fmla="*/ 7082840 h 10695515"/>
              <a:gd name="connsiteX10" fmla="*/ 2920 w 4108977"/>
              <a:gd name="connsiteY10" fmla="*/ 40543 h 10695515"/>
              <a:gd name="connsiteX11" fmla="*/ 28163 w 4108977"/>
              <a:gd name="connsiteY11" fmla="*/ 4670 h 10695515"/>
              <a:gd name="connsiteX12" fmla="*/ 49018 w 4108977"/>
              <a:gd name="connsiteY12" fmla="*/ 37 h 10695515"/>
              <a:gd name="connsiteX13" fmla="*/ 4071260 w 4108977"/>
              <a:gd name="connsiteY13" fmla="*/ 0 h 10695515"/>
              <a:gd name="connsiteX14" fmla="*/ 4104787 w 4108977"/>
              <a:gd name="connsiteY14" fmla="*/ 33528 h 10695515"/>
              <a:gd name="connsiteX15" fmla="*/ 4104786 w 4108977"/>
              <a:gd name="connsiteY15" fmla="*/ 10662081 h 10695515"/>
              <a:gd name="connsiteX16" fmla="*/ 4071259 w 4108977"/>
              <a:gd name="connsiteY16" fmla="*/ 10695514 h 10695515"/>
              <a:gd name="connsiteX17" fmla="*/ 4053752 w 4108977"/>
              <a:gd name="connsiteY17" fmla="*/ 10695514 h 10695515"/>
              <a:gd name="connsiteX18" fmla="*/ 4053752 w 4108977"/>
              <a:gd name="connsiteY18" fmla="*/ 10695515 h 10695515"/>
              <a:gd name="connsiteX19" fmla="*/ 49004 w 4108977"/>
              <a:gd name="connsiteY19" fmla="*/ 10695515 h 10695515"/>
              <a:gd name="connsiteX20" fmla="*/ 11531 w 4108977"/>
              <a:gd name="connsiteY20" fmla="*/ 10659953 h 10695515"/>
              <a:gd name="connsiteX21" fmla="*/ 11531 w 4108977"/>
              <a:gd name="connsiteY21" fmla="*/ 9043781 h 10695515"/>
              <a:gd name="connsiteX22" fmla="*/ 987 w 4108977"/>
              <a:gd name="connsiteY22" fmla="*/ 8991028 h 10695515"/>
              <a:gd name="connsiteX23" fmla="*/ 11531 w 4108977"/>
              <a:gd name="connsiteY23" fmla="*/ 8936768 h 10695515"/>
              <a:gd name="connsiteX24" fmla="*/ 11531 w 4108977"/>
              <a:gd name="connsiteY24" fmla="*/ 8213677 h 10695515"/>
              <a:gd name="connsiteX25" fmla="*/ 11531 w 4108977"/>
              <a:gd name="connsiteY25" fmla="*/ 8117697 h 10695515"/>
              <a:gd name="connsiteX26" fmla="*/ 293 w 4108977"/>
              <a:gd name="connsiteY26" fmla="*/ 8064088 h 10695515"/>
              <a:gd name="connsiteX0" fmla="*/ 10544 w 4107990"/>
              <a:gd name="connsiteY0" fmla="*/ 8117697 h 10695515"/>
              <a:gd name="connsiteX1" fmla="*/ 17376 w 4107990"/>
              <a:gd name="connsiteY1" fmla="*/ 7826418 h 10695515"/>
              <a:gd name="connsiteX2" fmla="*/ 99 w 4107990"/>
              <a:gd name="connsiteY2" fmla="*/ 7712540 h 10695515"/>
              <a:gd name="connsiteX3" fmla="*/ 8095 w 4107990"/>
              <a:gd name="connsiteY3" fmla="*/ 7658609 h 10695515"/>
              <a:gd name="connsiteX4" fmla="*/ 10544 w 4107990"/>
              <a:gd name="connsiteY4" fmla="*/ 7648210 h 10695515"/>
              <a:gd name="connsiteX5" fmla="*/ 10544 w 4107990"/>
              <a:gd name="connsiteY5" fmla="*/ 7295316 h 10695515"/>
              <a:gd name="connsiteX6" fmla="*/ 7807 w 4107990"/>
              <a:gd name="connsiteY6" fmla="*/ 7269284 h 10695515"/>
              <a:gd name="connsiteX7" fmla="*/ 10544 w 4107990"/>
              <a:gd name="connsiteY7" fmla="*/ 7181458 h 10695515"/>
              <a:gd name="connsiteX8" fmla="*/ 6816 w 4107990"/>
              <a:gd name="connsiteY8" fmla="*/ 7168704 h 10695515"/>
              <a:gd name="connsiteX9" fmla="*/ 10544 w 4107990"/>
              <a:gd name="connsiteY9" fmla="*/ 7082840 h 10695515"/>
              <a:gd name="connsiteX10" fmla="*/ 1933 w 4107990"/>
              <a:gd name="connsiteY10" fmla="*/ 40543 h 10695515"/>
              <a:gd name="connsiteX11" fmla="*/ 27176 w 4107990"/>
              <a:gd name="connsiteY11" fmla="*/ 4670 h 10695515"/>
              <a:gd name="connsiteX12" fmla="*/ 48031 w 4107990"/>
              <a:gd name="connsiteY12" fmla="*/ 37 h 10695515"/>
              <a:gd name="connsiteX13" fmla="*/ 4070273 w 4107990"/>
              <a:gd name="connsiteY13" fmla="*/ 0 h 10695515"/>
              <a:gd name="connsiteX14" fmla="*/ 4103800 w 4107990"/>
              <a:gd name="connsiteY14" fmla="*/ 33528 h 10695515"/>
              <a:gd name="connsiteX15" fmla="*/ 4103799 w 4107990"/>
              <a:gd name="connsiteY15" fmla="*/ 10662081 h 10695515"/>
              <a:gd name="connsiteX16" fmla="*/ 4070272 w 4107990"/>
              <a:gd name="connsiteY16" fmla="*/ 10695514 h 10695515"/>
              <a:gd name="connsiteX17" fmla="*/ 4052765 w 4107990"/>
              <a:gd name="connsiteY17" fmla="*/ 10695514 h 10695515"/>
              <a:gd name="connsiteX18" fmla="*/ 4052765 w 4107990"/>
              <a:gd name="connsiteY18" fmla="*/ 10695515 h 10695515"/>
              <a:gd name="connsiteX19" fmla="*/ 48017 w 4107990"/>
              <a:gd name="connsiteY19" fmla="*/ 10695515 h 10695515"/>
              <a:gd name="connsiteX20" fmla="*/ 10544 w 4107990"/>
              <a:gd name="connsiteY20" fmla="*/ 10659953 h 10695515"/>
              <a:gd name="connsiteX21" fmla="*/ 10544 w 4107990"/>
              <a:gd name="connsiteY21" fmla="*/ 9043781 h 10695515"/>
              <a:gd name="connsiteX22" fmla="*/ 0 w 4107990"/>
              <a:gd name="connsiteY22" fmla="*/ 8991028 h 10695515"/>
              <a:gd name="connsiteX23" fmla="*/ 10544 w 4107990"/>
              <a:gd name="connsiteY23" fmla="*/ 8936768 h 10695515"/>
              <a:gd name="connsiteX24" fmla="*/ 10544 w 4107990"/>
              <a:gd name="connsiteY24" fmla="*/ 8213677 h 10695515"/>
              <a:gd name="connsiteX25" fmla="*/ 10544 w 4107990"/>
              <a:gd name="connsiteY25" fmla="*/ 8117697 h 10695515"/>
              <a:gd name="connsiteX0" fmla="*/ 10445 w 4107891"/>
              <a:gd name="connsiteY0" fmla="*/ 8117697 h 10695515"/>
              <a:gd name="connsiteX1" fmla="*/ 17277 w 4107891"/>
              <a:gd name="connsiteY1" fmla="*/ 7826418 h 10695515"/>
              <a:gd name="connsiteX2" fmla="*/ 0 w 4107891"/>
              <a:gd name="connsiteY2" fmla="*/ 7712540 h 10695515"/>
              <a:gd name="connsiteX3" fmla="*/ 7996 w 4107891"/>
              <a:gd name="connsiteY3" fmla="*/ 7658609 h 10695515"/>
              <a:gd name="connsiteX4" fmla="*/ 10445 w 4107891"/>
              <a:gd name="connsiteY4" fmla="*/ 7648210 h 10695515"/>
              <a:gd name="connsiteX5" fmla="*/ 10445 w 4107891"/>
              <a:gd name="connsiteY5" fmla="*/ 7295316 h 10695515"/>
              <a:gd name="connsiteX6" fmla="*/ 7708 w 4107891"/>
              <a:gd name="connsiteY6" fmla="*/ 7269284 h 10695515"/>
              <a:gd name="connsiteX7" fmla="*/ 10445 w 4107891"/>
              <a:gd name="connsiteY7" fmla="*/ 7181458 h 10695515"/>
              <a:gd name="connsiteX8" fmla="*/ 6717 w 4107891"/>
              <a:gd name="connsiteY8" fmla="*/ 7168704 h 10695515"/>
              <a:gd name="connsiteX9" fmla="*/ 10445 w 4107891"/>
              <a:gd name="connsiteY9" fmla="*/ 7082840 h 10695515"/>
              <a:gd name="connsiteX10" fmla="*/ 1834 w 4107891"/>
              <a:gd name="connsiteY10" fmla="*/ 40543 h 10695515"/>
              <a:gd name="connsiteX11" fmla="*/ 27077 w 4107891"/>
              <a:gd name="connsiteY11" fmla="*/ 4670 h 10695515"/>
              <a:gd name="connsiteX12" fmla="*/ 47932 w 4107891"/>
              <a:gd name="connsiteY12" fmla="*/ 37 h 10695515"/>
              <a:gd name="connsiteX13" fmla="*/ 4070174 w 4107891"/>
              <a:gd name="connsiteY13" fmla="*/ 0 h 10695515"/>
              <a:gd name="connsiteX14" fmla="*/ 4103701 w 4107891"/>
              <a:gd name="connsiteY14" fmla="*/ 33528 h 10695515"/>
              <a:gd name="connsiteX15" fmla="*/ 4103700 w 4107891"/>
              <a:gd name="connsiteY15" fmla="*/ 10662081 h 10695515"/>
              <a:gd name="connsiteX16" fmla="*/ 4070173 w 4107891"/>
              <a:gd name="connsiteY16" fmla="*/ 10695514 h 10695515"/>
              <a:gd name="connsiteX17" fmla="*/ 4052666 w 4107891"/>
              <a:gd name="connsiteY17" fmla="*/ 10695514 h 10695515"/>
              <a:gd name="connsiteX18" fmla="*/ 4052666 w 4107891"/>
              <a:gd name="connsiteY18" fmla="*/ 10695515 h 10695515"/>
              <a:gd name="connsiteX19" fmla="*/ 47918 w 4107891"/>
              <a:gd name="connsiteY19" fmla="*/ 10695515 h 10695515"/>
              <a:gd name="connsiteX20" fmla="*/ 10445 w 4107891"/>
              <a:gd name="connsiteY20" fmla="*/ 10659953 h 10695515"/>
              <a:gd name="connsiteX21" fmla="*/ 10445 w 4107891"/>
              <a:gd name="connsiteY21" fmla="*/ 9043781 h 10695515"/>
              <a:gd name="connsiteX22" fmla="*/ 10445 w 4107891"/>
              <a:gd name="connsiteY22" fmla="*/ 8936768 h 10695515"/>
              <a:gd name="connsiteX23" fmla="*/ 10445 w 4107891"/>
              <a:gd name="connsiteY23" fmla="*/ 8213677 h 10695515"/>
              <a:gd name="connsiteX24" fmla="*/ 10445 w 4107891"/>
              <a:gd name="connsiteY24" fmla="*/ 8117697 h 10695515"/>
              <a:gd name="connsiteX0" fmla="*/ 10445 w 4107891"/>
              <a:gd name="connsiteY0" fmla="*/ 8117697 h 10695515"/>
              <a:gd name="connsiteX1" fmla="*/ 17277 w 4107891"/>
              <a:gd name="connsiteY1" fmla="*/ 7826418 h 10695515"/>
              <a:gd name="connsiteX2" fmla="*/ 0 w 4107891"/>
              <a:gd name="connsiteY2" fmla="*/ 7712540 h 10695515"/>
              <a:gd name="connsiteX3" fmla="*/ 7996 w 4107891"/>
              <a:gd name="connsiteY3" fmla="*/ 7658609 h 10695515"/>
              <a:gd name="connsiteX4" fmla="*/ 10445 w 4107891"/>
              <a:gd name="connsiteY4" fmla="*/ 7648210 h 10695515"/>
              <a:gd name="connsiteX5" fmla="*/ 10445 w 4107891"/>
              <a:gd name="connsiteY5" fmla="*/ 7295316 h 10695515"/>
              <a:gd name="connsiteX6" fmla="*/ 7708 w 4107891"/>
              <a:gd name="connsiteY6" fmla="*/ 7269284 h 10695515"/>
              <a:gd name="connsiteX7" fmla="*/ 10445 w 4107891"/>
              <a:gd name="connsiteY7" fmla="*/ 7181458 h 10695515"/>
              <a:gd name="connsiteX8" fmla="*/ 6717 w 4107891"/>
              <a:gd name="connsiteY8" fmla="*/ 7168704 h 10695515"/>
              <a:gd name="connsiteX9" fmla="*/ 10445 w 4107891"/>
              <a:gd name="connsiteY9" fmla="*/ 7082840 h 10695515"/>
              <a:gd name="connsiteX10" fmla="*/ 1834 w 4107891"/>
              <a:gd name="connsiteY10" fmla="*/ 40543 h 10695515"/>
              <a:gd name="connsiteX11" fmla="*/ 27077 w 4107891"/>
              <a:gd name="connsiteY11" fmla="*/ 4670 h 10695515"/>
              <a:gd name="connsiteX12" fmla="*/ 47932 w 4107891"/>
              <a:gd name="connsiteY12" fmla="*/ 37 h 10695515"/>
              <a:gd name="connsiteX13" fmla="*/ 4070174 w 4107891"/>
              <a:gd name="connsiteY13" fmla="*/ 0 h 10695515"/>
              <a:gd name="connsiteX14" fmla="*/ 4103701 w 4107891"/>
              <a:gd name="connsiteY14" fmla="*/ 33528 h 10695515"/>
              <a:gd name="connsiteX15" fmla="*/ 4103700 w 4107891"/>
              <a:gd name="connsiteY15" fmla="*/ 10662081 h 10695515"/>
              <a:gd name="connsiteX16" fmla="*/ 4070173 w 4107891"/>
              <a:gd name="connsiteY16" fmla="*/ 10695514 h 10695515"/>
              <a:gd name="connsiteX17" fmla="*/ 4052666 w 4107891"/>
              <a:gd name="connsiteY17" fmla="*/ 10695514 h 10695515"/>
              <a:gd name="connsiteX18" fmla="*/ 4052666 w 4107891"/>
              <a:gd name="connsiteY18" fmla="*/ 10695515 h 10695515"/>
              <a:gd name="connsiteX19" fmla="*/ 47918 w 4107891"/>
              <a:gd name="connsiteY19" fmla="*/ 10695515 h 10695515"/>
              <a:gd name="connsiteX20" fmla="*/ 10445 w 4107891"/>
              <a:gd name="connsiteY20" fmla="*/ 10659953 h 10695515"/>
              <a:gd name="connsiteX21" fmla="*/ 10445 w 4107891"/>
              <a:gd name="connsiteY21" fmla="*/ 9043781 h 10695515"/>
              <a:gd name="connsiteX22" fmla="*/ 10445 w 4107891"/>
              <a:gd name="connsiteY22" fmla="*/ 8213677 h 10695515"/>
              <a:gd name="connsiteX23" fmla="*/ 10445 w 4107891"/>
              <a:gd name="connsiteY23" fmla="*/ 8117697 h 10695515"/>
              <a:gd name="connsiteX0" fmla="*/ 10445 w 4107891"/>
              <a:gd name="connsiteY0" fmla="*/ 8117697 h 10695515"/>
              <a:gd name="connsiteX1" fmla="*/ 17277 w 4107891"/>
              <a:gd name="connsiteY1" fmla="*/ 7826418 h 10695515"/>
              <a:gd name="connsiteX2" fmla="*/ 0 w 4107891"/>
              <a:gd name="connsiteY2" fmla="*/ 7712540 h 10695515"/>
              <a:gd name="connsiteX3" fmla="*/ 7996 w 4107891"/>
              <a:gd name="connsiteY3" fmla="*/ 7658609 h 10695515"/>
              <a:gd name="connsiteX4" fmla="*/ 10445 w 4107891"/>
              <a:gd name="connsiteY4" fmla="*/ 7648210 h 10695515"/>
              <a:gd name="connsiteX5" fmla="*/ 10445 w 4107891"/>
              <a:gd name="connsiteY5" fmla="*/ 7295316 h 10695515"/>
              <a:gd name="connsiteX6" fmla="*/ 7708 w 4107891"/>
              <a:gd name="connsiteY6" fmla="*/ 7269284 h 10695515"/>
              <a:gd name="connsiteX7" fmla="*/ 10445 w 4107891"/>
              <a:gd name="connsiteY7" fmla="*/ 7181458 h 10695515"/>
              <a:gd name="connsiteX8" fmla="*/ 6717 w 4107891"/>
              <a:gd name="connsiteY8" fmla="*/ 7168704 h 10695515"/>
              <a:gd name="connsiteX9" fmla="*/ 10445 w 4107891"/>
              <a:gd name="connsiteY9" fmla="*/ 7082840 h 10695515"/>
              <a:gd name="connsiteX10" fmla="*/ 1834 w 4107891"/>
              <a:gd name="connsiteY10" fmla="*/ 40543 h 10695515"/>
              <a:gd name="connsiteX11" fmla="*/ 27077 w 4107891"/>
              <a:gd name="connsiteY11" fmla="*/ 4670 h 10695515"/>
              <a:gd name="connsiteX12" fmla="*/ 47932 w 4107891"/>
              <a:gd name="connsiteY12" fmla="*/ 37 h 10695515"/>
              <a:gd name="connsiteX13" fmla="*/ 4070174 w 4107891"/>
              <a:gd name="connsiteY13" fmla="*/ 0 h 10695515"/>
              <a:gd name="connsiteX14" fmla="*/ 4103701 w 4107891"/>
              <a:gd name="connsiteY14" fmla="*/ 33528 h 10695515"/>
              <a:gd name="connsiteX15" fmla="*/ 4103700 w 4107891"/>
              <a:gd name="connsiteY15" fmla="*/ 10662081 h 10695515"/>
              <a:gd name="connsiteX16" fmla="*/ 4070173 w 4107891"/>
              <a:gd name="connsiteY16" fmla="*/ 10695514 h 10695515"/>
              <a:gd name="connsiteX17" fmla="*/ 4052666 w 4107891"/>
              <a:gd name="connsiteY17" fmla="*/ 10695514 h 10695515"/>
              <a:gd name="connsiteX18" fmla="*/ 4052666 w 4107891"/>
              <a:gd name="connsiteY18" fmla="*/ 10695515 h 10695515"/>
              <a:gd name="connsiteX19" fmla="*/ 47918 w 4107891"/>
              <a:gd name="connsiteY19" fmla="*/ 10695515 h 10695515"/>
              <a:gd name="connsiteX20" fmla="*/ 10445 w 4107891"/>
              <a:gd name="connsiteY20" fmla="*/ 10659953 h 10695515"/>
              <a:gd name="connsiteX21" fmla="*/ 10445 w 4107891"/>
              <a:gd name="connsiteY21" fmla="*/ 8213677 h 10695515"/>
              <a:gd name="connsiteX22" fmla="*/ 10445 w 4107891"/>
              <a:gd name="connsiteY22" fmla="*/ 8117697 h 10695515"/>
              <a:gd name="connsiteX0" fmla="*/ 9074 w 4106520"/>
              <a:gd name="connsiteY0" fmla="*/ 8117697 h 10695515"/>
              <a:gd name="connsiteX1" fmla="*/ 15906 w 4106520"/>
              <a:gd name="connsiteY1" fmla="*/ 7826418 h 10695515"/>
              <a:gd name="connsiteX2" fmla="*/ 6625 w 4106520"/>
              <a:gd name="connsiteY2" fmla="*/ 7658609 h 10695515"/>
              <a:gd name="connsiteX3" fmla="*/ 9074 w 4106520"/>
              <a:gd name="connsiteY3" fmla="*/ 7648210 h 10695515"/>
              <a:gd name="connsiteX4" fmla="*/ 9074 w 4106520"/>
              <a:gd name="connsiteY4" fmla="*/ 7295316 h 10695515"/>
              <a:gd name="connsiteX5" fmla="*/ 6337 w 4106520"/>
              <a:gd name="connsiteY5" fmla="*/ 7269284 h 10695515"/>
              <a:gd name="connsiteX6" fmla="*/ 9074 w 4106520"/>
              <a:gd name="connsiteY6" fmla="*/ 7181458 h 10695515"/>
              <a:gd name="connsiteX7" fmla="*/ 5346 w 4106520"/>
              <a:gd name="connsiteY7" fmla="*/ 7168704 h 10695515"/>
              <a:gd name="connsiteX8" fmla="*/ 9074 w 4106520"/>
              <a:gd name="connsiteY8" fmla="*/ 7082840 h 10695515"/>
              <a:gd name="connsiteX9" fmla="*/ 463 w 4106520"/>
              <a:gd name="connsiteY9" fmla="*/ 40543 h 10695515"/>
              <a:gd name="connsiteX10" fmla="*/ 25706 w 4106520"/>
              <a:gd name="connsiteY10" fmla="*/ 4670 h 10695515"/>
              <a:gd name="connsiteX11" fmla="*/ 46561 w 4106520"/>
              <a:gd name="connsiteY11" fmla="*/ 37 h 10695515"/>
              <a:gd name="connsiteX12" fmla="*/ 4068803 w 4106520"/>
              <a:gd name="connsiteY12" fmla="*/ 0 h 10695515"/>
              <a:gd name="connsiteX13" fmla="*/ 4102330 w 4106520"/>
              <a:gd name="connsiteY13" fmla="*/ 33528 h 10695515"/>
              <a:gd name="connsiteX14" fmla="*/ 4102329 w 4106520"/>
              <a:gd name="connsiteY14" fmla="*/ 10662081 h 10695515"/>
              <a:gd name="connsiteX15" fmla="*/ 4068802 w 4106520"/>
              <a:gd name="connsiteY15" fmla="*/ 10695514 h 10695515"/>
              <a:gd name="connsiteX16" fmla="*/ 4051295 w 4106520"/>
              <a:gd name="connsiteY16" fmla="*/ 10695514 h 10695515"/>
              <a:gd name="connsiteX17" fmla="*/ 4051295 w 4106520"/>
              <a:gd name="connsiteY17" fmla="*/ 10695515 h 10695515"/>
              <a:gd name="connsiteX18" fmla="*/ 46547 w 4106520"/>
              <a:gd name="connsiteY18" fmla="*/ 10695515 h 10695515"/>
              <a:gd name="connsiteX19" fmla="*/ 9074 w 4106520"/>
              <a:gd name="connsiteY19" fmla="*/ 10659953 h 10695515"/>
              <a:gd name="connsiteX20" fmla="*/ 9074 w 4106520"/>
              <a:gd name="connsiteY20" fmla="*/ 8213677 h 10695515"/>
              <a:gd name="connsiteX21" fmla="*/ 9074 w 4106520"/>
              <a:gd name="connsiteY21" fmla="*/ 8117697 h 10695515"/>
              <a:gd name="connsiteX0" fmla="*/ 9074 w 4106520"/>
              <a:gd name="connsiteY0" fmla="*/ 8117697 h 10695515"/>
              <a:gd name="connsiteX1" fmla="*/ 15906 w 4106520"/>
              <a:gd name="connsiteY1" fmla="*/ 7826418 h 10695515"/>
              <a:gd name="connsiteX2" fmla="*/ 6625 w 4106520"/>
              <a:gd name="connsiteY2" fmla="*/ 7658609 h 10695515"/>
              <a:gd name="connsiteX3" fmla="*/ 9074 w 4106520"/>
              <a:gd name="connsiteY3" fmla="*/ 7295316 h 10695515"/>
              <a:gd name="connsiteX4" fmla="*/ 6337 w 4106520"/>
              <a:gd name="connsiteY4" fmla="*/ 7269284 h 10695515"/>
              <a:gd name="connsiteX5" fmla="*/ 9074 w 4106520"/>
              <a:gd name="connsiteY5" fmla="*/ 7181458 h 10695515"/>
              <a:gd name="connsiteX6" fmla="*/ 5346 w 4106520"/>
              <a:gd name="connsiteY6" fmla="*/ 7168704 h 10695515"/>
              <a:gd name="connsiteX7" fmla="*/ 9074 w 4106520"/>
              <a:gd name="connsiteY7" fmla="*/ 7082840 h 10695515"/>
              <a:gd name="connsiteX8" fmla="*/ 463 w 4106520"/>
              <a:gd name="connsiteY8" fmla="*/ 40543 h 10695515"/>
              <a:gd name="connsiteX9" fmla="*/ 25706 w 4106520"/>
              <a:gd name="connsiteY9" fmla="*/ 4670 h 10695515"/>
              <a:gd name="connsiteX10" fmla="*/ 46561 w 4106520"/>
              <a:gd name="connsiteY10" fmla="*/ 37 h 10695515"/>
              <a:gd name="connsiteX11" fmla="*/ 4068803 w 4106520"/>
              <a:gd name="connsiteY11" fmla="*/ 0 h 10695515"/>
              <a:gd name="connsiteX12" fmla="*/ 4102330 w 4106520"/>
              <a:gd name="connsiteY12" fmla="*/ 33528 h 10695515"/>
              <a:gd name="connsiteX13" fmla="*/ 4102329 w 4106520"/>
              <a:gd name="connsiteY13" fmla="*/ 10662081 h 10695515"/>
              <a:gd name="connsiteX14" fmla="*/ 4068802 w 4106520"/>
              <a:gd name="connsiteY14" fmla="*/ 10695514 h 10695515"/>
              <a:gd name="connsiteX15" fmla="*/ 4051295 w 4106520"/>
              <a:gd name="connsiteY15" fmla="*/ 10695514 h 10695515"/>
              <a:gd name="connsiteX16" fmla="*/ 4051295 w 4106520"/>
              <a:gd name="connsiteY16" fmla="*/ 10695515 h 10695515"/>
              <a:gd name="connsiteX17" fmla="*/ 46547 w 4106520"/>
              <a:gd name="connsiteY17" fmla="*/ 10695515 h 10695515"/>
              <a:gd name="connsiteX18" fmla="*/ 9074 w 4106520"/>
              <a:gd name="connsiteY18" fmla="*/ 10659953 h 10695515"/>
              <a:gd name="connsiteX19" fmla="*/ 9074 w 4106520"/>
              <a:gd name="connsiteY19" fmla="*/ 8213677 h 10695515"/>
              <a:gd name="connsiteX20" fmla="*/ 9074 w 4106520"/>
              <a:gd name="connsiteY20" fmla="*/ 8117697 h 10695515"/>
              <a:gd name="connsiteX0" fmla="*/ 9074 w 4106520"/>
              <a:gd name="connsiteY0" fmla="*/ 8117697 h 10695515"/>
              <a:gd name="connsiteX1" fmla="*/ 6625 w 4106520"/>
              <a:gd name="connsiteY1" fmla="*/ 7658609 h 10695515"/>
              <a:gd name="connsiteX2" fmla="*/ 9074 w 4106520"/>
              <a:gd name="connsiteY2" fmla="*/ 7295316 h 10695515"/>
              <a:gd name="connsiteX3" fmla="*/ 6337 w 4106520"/>
              <a:gd name="connsiteY3" fmla="*/ 7269284 h 10695515"/>
              <a:gd name="connsiteX4" fmla="*/ 9074 w 4106520"/>
              <a:gd name="connsiteY4" fmla="*/ 7181458 h 10695515"/>
              <a:gd name="connsiteX5" fmla="*/ 5346 w 4106520"/>
              <a:gd name="connsiteY5" fmla="*/ 7168704 h 10695515"/>
              <a:gd name="connsiteX6" fmla="*/ 9074 w 4106520"/>
              <a:gd name="connsiteY6" fmla="*/ 7082840 h 10695515"/>
              <a:gd name="connsiteX7" fmla="*/ 463 w 4106520"/>
              <a:gd name="connsiteY7" fmla="*/ 40543 h 10695515"/>
              <a:gd name="connsiteX8" fmla="*/ 25706 w 4106520"/>
              <a:gd name="connsiteY8" fmla="*/ 4670 h 10695515"/>
              <a:gd name="connsiteX9" fmla="*/ 46561 w 4106520"/>
              <a:gd name="connsiteY9" fmla="*/ 37 h 10695515"/>
              <a:gd name="connsiteX10" fmla="*/ 4068803 w 4106520"/>
              <a:gd name="connsiteY10" fmla="*/ 0 h 10695515"/>
              <a:gd name="connsiteX11" fmla="*/ 4102330 w 4106520"/>
              <a:gd name="connsiteY11" fmla="*/ 33528 h 10695515"/>
              <a:gd name="connsiteX12" fmla="*/ 4102329 w 4106520"/>
              <a:gd name="connsiteY12" fmla="*/ 10662081 h 10695515"/>
              <a:gd name="connsiteX13" fmla="*/ 4068802 w 4106520"/>
              <a:gd name="connsiteY13" fmla="*/ 10695514 h 10695515"/>
              <a:gd name="connsiteX14" fmla="*/ 4051295 w 4106520"/>
              <a:gd name="connsiteY14" fmla="*/ 10695514 h 10695515"/>
              <a:gd name="connsiteX15" fmla="*/ 4051295 w 4106520"/>
              <a:gd name="connsiteY15" fmla="*/ 10695515 h 10695515"/>
              <a:gd name="connsiteX16" fmla="*/ 46547 w 4106520"/>
              <a:gd name="connsiteY16" fmla="*/ 10695515 h 10695515"/>
              <a:gd name="connsiteX17" fmla="*/ 9074 w 4106520"/>
              <a:gd name="connsiteY17" fmla="*/ 10659953 h 10695515"/>
              <a:gd name="connsiteX18" fmla="*/ 9074 w 4106520"/>
              <a:gd name="connsiteY18" fmla="*/ 8213677 h 10695515"/>
              <a:gd name="connsiteX19" fmla="*/ 9074 w 4106520"/>
              <a:gd name="connsiteY19" fmla="*/ 8117697 h 10695515"/>
              <a:gd name="connsiteX0" fmla="*/ 9074 w 4106520"/>
              <a:gd name="connsiteY0" fmla="*/ 8117697 h 10695515"/>
              <a:gd name="connsiteX1" fmla="*/ 9074 w 4106520"/>
              <a:gd name="connsiteY1" fmla="*/ 7295316 h 10695515"/>
              <a:gd name="connsiteX2" fmla="*/ 6337 w 4106520"/>
              <a:gd name="connsiteY2" fmla="*/ 7269284 h 10695515"/>
              <a:gd name="connsiteX3" fmla="*/ 9074 w 4106520"/>
              <a:gd name="connsiteY3" fmla="*/ 7181458 h 10695515"/>
              <a:gd name="connsiteX4" fmla="*/ 5346 w 4106520"/>
              <a:gd name="connsiteY4" fmla="*/ 7168704 h 10695515"/>
              <a:gd name="connsiteX5" fmla="*/ 9074 w 4106520"/>
              <a:gd name="connsiteY5" fmla="*/ 7082840 h 10695515"/>
              <a:gd name="connsiteX6" fmla="*/ 463 w 4106520"/>
              <a:gd name="connsiteY6" fmla="*/ 40543 h 10695515"/>
              <a:gd name="connsiteX7" fmla="*/ 25706 w 4106520"/>
              <a:gd name="connsiteY7" fmla="*/ 4670 h 10695515"/>
              <a:gd name="connsiteX8" fmla="*/ 46561 w 4106520"/>
              <a:gd name="connsiteY8" fmla="*/ 37 h 10695515"/>
              <a:gd name="connsiteX9" fmla="*/ 4068803 w 4106520"/>
              <a:gd name="connsiteY9" fmla="*/ 0 h 10695515"/>
              <a:gd name="connsiteX10" fmla="*/ 4102330 w 4106520"/>
              <a:gd name="connsiteY10" fmla="*/ 33528 h 10695515"/>
              <a:gd name="connsiteX11" fmla="*/ 4102329 w 4106520"/>
              <a:gd name="connsiteY11" fmla="*/ 10662081 h 10695515"/>
              <a:gd name="connsiteX12" fmla="*/ 4068802 w 4106520"/>
              <a:gd name="connsiteY12" fmla="*/ 10695514 h 10695515"/>
              <a:gd name="connsiteX13" fmla="*/ 4051295 w 4106520"/>
              <a:gd name="connsiteY13" fmla="*/ 10695514 h 10695515"/>
              <a:gd name="connsiteX14" fmla="*/ 4051295 w 4106520"/>
              <a:gd name="connsiteY14" fmla="*/ 10695515 h 10695515"/>
              <a:gd name="connsiteX15" fmla="*/ 46547 w 4106520"/>
              <a:gd name="connsiteY15" fmla="*/ 10695515 h 10695515"/>
              <a:gd name="connsiteX16" fmla="*/ 9074 w 4106520"/>
              <a:gd name="connsiteY16" fmla="*/ 10659953 h 10695515"/>
              <a:gd name="connsiteX17" fmla="*/ 9074 w 4106520"/>
              <a:gd name="connsiteY17" fmla="*/ 8213677 h 10695515"/>
              <a:gd name="connsiteX18" fmla="*/ 9074 w 4106520"/>
              <a:gd name="connsiteY18" fmla="*/ 8117697 h 10695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6520" h="10695515">
                <a:moveTo>
                  <a:pt x="9074" y="8117697"/>
                </a:moveTo>
                <a:cubicBezTo>
                  <a:pt x="9074" y="7964637"/>
                  <a:pt x="9530" y="7436718"/>
                  <a:pt x="9074" y="7295316"/>
                </a:cubicBezTo>
                <a:lnTo>
                  <a:pt x="6337" y="7269284"/>
                </a:lnTo>
                <a:cubicBezTo>
                  <a:pt x="7249" y="7240009"/>
                  <a:pt x="8162" y="7210733"/>
                  <a:pt x="9074" y="7181458"/>
                </a:cubicBezTo>
                <a:lnTo>
                  <a:pt x="5346" y="7168704"/>
                </a:lnTo>
                <a:lnTo>
                  <a:pt x="9074" y="7082840"/>
                </a:lnTo>
                <a:cubicBezTo>
                  <a:pt x="8260" y="5894813"/>
                  <a:pt x="-2309" y="1220238"/>
                  <a:pt x="463" y="40543"/>
                </a:cubicBezTo>
                <a:cubicBezTo>
                  <a:pt x="8877" y="19945"/>
                  <a:pt x="11191" y="16628"/>
                  <a:pt x="25706" y="4670"/>
                </a:cubicBezTo>
                <a:lnTo>
                  <a:pt x="46561" y="37"/>
                </a:lnTo>
                <a:lnTo>
                  <a:pt x="4068803" y="0"/>
                </a:lnTo>
                <a:cubicBezTo>
                  <a:pt x="4087300" y="52"/>
                  <a:pt x="4102283" y="15032"/>
                  <a:pt x="4102330" y="33528"/>
                </a:cubicBezTo>
                <a:cubicBezTo>
                  <a:pt x="4107918" y="1810541"/>
                  <a:pt x="4107917" y="8885083"/>
                  <a:pt x="4102329" y="10662081"/>
                </a:cubicBezTo>
                <a:cubicBezTo>
                  <a:pt x="4102224" y="10680541"/>
                  <a:pt x="4087261" y="10695466"/>
                  <a:pt x="4068802" y="10695514"/>
                </a:cubicBezTo>
                <a:lnTo>
                  <a:pt x="4051295" y="10695514"/>
                </a:lnTo>
                <a:lnTo>
                  <a:pt x="4051295" y="10695515"/>
                </a:lnTo>
                <a:lnTo>
                  <a:pt x="46547" y="10695515"/>
                </a:lnTo>
                <a:cubicBezTo>
                  <a:pt x="25857" y="10695403"/>
                  <a:pt x="9128" y="10679532"/>
                  <a:pt x="9074" y="10659953"/>
                </a:cubicBezTo>
                <a:lnTo>
                  <a:pt x="9074" y="8213677"/>
                </a:lnTo>
                <a:lnTo>
                  <a:pt x="9074" y="8117697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Video 3" descr="Tartışan kişiler">
            <a:extLst>
              <a:ext uri="{FF2B5EF4-FFF2-40B4-BE49-F238E27FC236}">
                <a16:creationId xmlns:a16="http://schemas.microsoft.com/office/drawing/2014/main" id="{ADC4A4E1-74C2-755E-0874-C58EC299F1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-1" b="-1"/>
          <a:stretch/>
        </p:blipFill>
        <p:spPr>
          <a:xfrm>
            <a:off x="1881661" y="787233"/>
            <a:ext cx="8615387" cy="48323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E2C165-E789-9A48-4796-68925718FF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635" y="3840480"/>
            <a:ext cx="8269356" cy="2256287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Muhasebe</a:t>
            </a:r>
            <a:r>
              <a:rPr lang="en-US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Mesleginin</a:t>
            </a:r>
            <a:r>
              <a:rPr lang="en-US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GelecegindeYapay</a:t>
            </a:r>
            <a:r>
              <a:rPr lang="en-US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Zekanin</a:t>
            </a:r>
            <a:r>
              <a:rPr lang="en-US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Rolu</a:t>
            </a:r>
            <a:r>
              <a:rPr lang="en-US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: </a:t>
            </a:r>
            <a:r>
              <a:rPr lang="en-US" dirty="0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Surdurulebilirlik</a:t>
            </a:r>
            <a:endParaRPr lang="tr-TR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3C803A-B5CB-6652-0777-7C9D638E5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4601" y="6173932"/>
            <a:ext cx="4884975" cy="552574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Prof. Dr. Cagnur Balsari</a:t>
            </a:r>
            <a:endParaRPr lang="tr-TR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65B8C92-2D61-44A2-857C-E6980C2A22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5287043">
            <a:off x="740665" y="-390458"/>
            <a:ext cx="464589" cy="1890251"/>
          </a:xfrm>
          <a:custGeom>
            <a:avLst/>
            <a:gdLst>
              <a:gd name="connsiteX0" fmla="*/ 0 w 555597"/>
              <a:gd name="connsiteY0" fmla="*/ 83880 h 1999290"/>
              <a:gd name="connsiteX1" fmla="*/ 49282 w 555597"/>
              <a:gd name="connsiteY1" fmla="*/ 71215 h 1999290"/>
              <a:gd name="connsiteX2" fmla="*/ 174397 w 555597"/>
              <a:gd name="connsiteY2" fmla="*/ 45224 h 1999290"/>
              <a:gd name="connsiteX3" fmla="*/ 242049 w 555597"/>
              <a:gd name="connsiteY3" fmla="*/ 54744 h 1999290"/>
              <a:gd name="connsiteX4" fmla="*/ 326503 w 555597"/>
              <a:gd name="connsiteY4" fmla="*/ 39434 h 1999290"/>
              <a:gd name="connsiteX5" fmla="*/ 343350 w 555597"/>
              <a:gd name="connsiteY5" fmla="*/ 40491 h 1999290"/>
              <a:gd name="connsiteX6" fmla="*/ 349790 w 555597"/>
              <a:gd name="connsiteY6" fmla="*/ 52348 h 1999290"/>
              <a:gd name="connsiteX7" fmla="*/ 355722 w 555597"/>
              <a:gd name="connsiteY7" fmla="*/ 54552 h 1999290"/>
              <a:gd name="connsiteX8" fmla="*/ 374741 w 555597"/>
              <a:gd name="connsiteY8" fmla="*/ 39676 h 1999290"/>
              <a:gd name="connsiteX9" fmla="*/ 469664 w 555597"/>
              <a:gd name="connsiteY9" fmla="*/ 48453 h 1999290"/>
              <a:gd name="connsiteX10" fmla="*/ 521607 w 555597"/>
              <a:gd name="connsiteY10" fmla="*/ 10408 h 1999290"/>
              <a:gd name="connsiteX11" fmla="*/ 555597 w 555597"/>
              <a:gd name="connsiteY11" fmla="*/ 0 h 1999290"/>
              <a:gd name="connsiteX12" fmla="*/ 555597 w 555597"/>
              <a:gd name="connsiteY12" fmla="*/ 1995494 h 1999290"/>
              <a:gd name="connsiteX13" fmla="*/ 537215 w 555597"/>
              <a:gd name="connsiteY13" fmla="*/ 1991185 h 1999290"/>
              <a:gd name="connsiteX14" fmla="*/ 479386 w 555597"/>
              <a:gd name="connsiteY14" fmla="*/ 1992931 h 1999290"/>
              <a:gd name="connsiteX15" fmla="*/ 462617 w 555597"/>
              <a:gd name="connsiteY15" fmla="*/ 1999290 h 1999290"/>
              <a:gd name="connsiteX16" fmla="*/ 420522 w 555597"/>
              <a:gd name="connsiteY16" fmla="*/ 1999290 h 1999290"/>
              <a:gd name="connsiteX17" fmla="*/ 382909 w 555597"/>
              <a:gd name="connsiteY17" fmla="*/ 1988738 h 1999290"/>
              <a:gd name="connsiteX18" fmla="*/ 295360 w 555597"/>
              <a:gd name="connsiteY18" fmla="*/ 1977122 h 1999290"/>
              <a:gd name="connsiteX19" fmla="*/ 256969 w 555597"/>
              <a:gd name="connsiteY19" fmla="*/ 1970444 h 1999290"/>
              <a:gd name="connsiteX20" fmla="*/ 227096 w 555597"/>
              <a:gd name="connsiteY20" fmla="*/ 1951548 h 1999290"/>
              <a:gd name="connsiteX21" fmla="*/ 222890 w 555597"/>
              <a:gd name="connsiteY21" fmla="*/ 1935696 h 1999290"/>
              <a:gd name="connsiteX22" fmla="*/ 202274 w 555597"/>
              <a:gd name="connsiteY22" fmla="*/ 1929911 h 1999290"/>
              <a:gd name="connsiteX23" fmla="*/ 197448 w 555597"/>
              <a:gd name="connsiteY23" fmla="*/ 1925621 h 1999290"/>
              <a:gd name="connsiteX24" fmla="*/ 169099 w 555597"/>
              <a:gd name="connsiteY24" fmla="*/ 1903786 h 1999290"/>
              <a:gd name="connsiteX25" fmla="*/ 92344 w 555597"/>
              <a:gd name="connsiteY25" fmla="*/ 1925464 h 1999290"/>
              <a:gd name="connsiteX26" fmla="*/ 11266 w 555597"/>
              <a:gd name="connsiteY26" fmla="*/ 1895947 h 1999290"/>
              <a:gd name="connsiteX27" fmla="*/ 0 w 555597"/>
              <a:gd name="connsiteY27" fmla="*/ 1893933 h 1999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5597" h="1999290">
                <a:moveTo>
                  <a:pt x="0" y="83880"/>
                </a:moveTo>
                <a:lnTo>
                  <a:pt x="49282" y="71215"/>
                </a:lnTo>
                <a:cubicBezTo>
                  <a:pt x="91656" y="63184"/>
                  <a:pt x="135655" y="58277"/>
                  <a:pt x="174397" y="45224"/>
                </a:cubicBezTo>
                <a:cubicBezTo>
                  <a:pt x="225837" y="94025"/>
                  <a:pt x="195077" y="47856"/>
                  <a:pt x="242049" y="54744"/>
                </a:cubicBezTo>
                <a:lnTo>
                  <a:pt x="326503" y="39434"/>
                </a:lnTo>
                <a:lnTo>
                  <a:pt x="343350" y="40491"/>
                </a:lnTo>
                <a:lnTo>
                  <a:pt x="349790" y="52348"/>
                </a:lnTo>
                <a:lnTo>
                  <a:pt x="355722" y="54552"/>
                </a:lnTo>
                <a:lnTo>
                  <a:pt x="374741" y="39676"/>
                </a:lnTo>
                <a:cubicBezTo>
                  <a:pt x="402796" y="31662"/>
                  <a:pt x="441033" y="50452"/>
                  <a:pt x="469664" y="48453"/>
                </a:cubicBezTo>
                <a:cubicBezTo>
                  <a:pt x="478380" y="29604"/>
                  <a:pt x="496522" y="19255"/>
                  <a:pt x="521607" y="10408"/>
                </a:cubicBezTo>
                <a:lnTo>
                  <a:pt x="555597" y="0"/>
                </a:lnTo>
                <a:lnTo>
                  <a:pt x="555597" y="1995494"/>
                </a:lnTo>
                <a:lnTo>
                  <a:pt x="537215" y="1991185"/>
                </a:lnTo>
                <a:cubicBezTo>
                  <a:pt x="514565" y="1988101"/>
                  <a:pt x="490837" y="1988688"/>
                  <a:pt x="479386" y="1992931"/>
                </a:cubicBezTo>
                <a:lnTo>
                  <a:pt x="462617" y="1999290"/>
                </a:lnTo>
                <a:lnTo>
                  <a:pt x="420522" y="1999290"/>
                </a:lnTo>
                <a:lnTo>
                  <a:pt x="382909" y="1988738"/>
                </a:lnTo>
                <a:cubicBezTo>
                  <a:pt x="350860" y="1976654"/>
                  <a:pt x="320299" y="1963332"/>
                  <a:pt x="295360" y="1977122"/>
                </a:cubicBezTo>
                <a:cubicBezTo>
                  <a:pt x="281004" y="1978006"/>
                  <a:pt x="268406" y="1975325"/>
                  <a:pt x="256969" y="1970444"/>
                </a:cubicBezTo>
                <a:lnTo>
                  <a:pt x="227096" y="1951548"/>
                </a:lnTo>
                <a:lnTo>
                  <a:pt x="222890" y="1935696"/>
                </a:lnTo>
                <a:lnTo>
                  <a:pt x="202274" y="1929911"/>
                </a:lnTo>
                <a:lnTo>
                  <a:pt x="197448" y="1925621"/>
                </a:lnTo>
                <a:cubicBezTo>
                  <a:pt x="188240" y="1917376"/>
                  <a:pt x="178991" y="1909643"/>
                  <a:pt x="169099" y="1903786"/>
                </a:cubicBezTo>
                <a:cubicBezTo>
                  <a:pt x="158518" y="1969055"/>
                  <a:pt x="83191" y="1864739"/>
                  <a:pt x="92344" y="1925464"/>
                </a:cubicBezTo>
                <a:cubicBezTo>
                  <a:pt x="36140" y="1904645"/>
                  <a:pt x="59596" y="1967908"/>
                  <a:pt x="11266" y="1895947"/>
                </a:cubicBezTo>
                <a:lnTo>
                  <a:pt x="0" y="1893933"/>
                </a:lnTo>
                <a:close/>
              </a:path>
            </a:pathLst>
          </a:custGeom>
          <a:blipFill dpi="0" rotWithShape="1">
            <a:blip r:embed="rId5">
              <a:alphaModFix amt="84000"/>
            </a:blip>
            <a:srcRect/>
            <a:tile tx="0" ty="0" sx="100000" sy="100000" flip="none" algn="tl"/>
          </a:blipFill>
          <a:ln>
            <a:noFill/>
          </a:ln>
          <a:effectLst>
            <a:outerShdw blurRad="63500" dist="127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BD4796F-4D50-4634-A058-0EEBBC75A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AFCC4C22-47D5-430A-918F-5F0BC9210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E1F53A8-026D-49F9-8C99-4D93566EA21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29F1A894-FB93-4D02-91C3-2E6004FF57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8BEE1C4-1B24-44C9-909C-3C3ACE161B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ectangle 1">
            <a:extLst>
              <a:ext uri="{FF2B5EF4-FFF2-40B4-BE49-F238E27FC236}">
                <a16:creationId xmlns:a16="http://schemas.microsoft.com/office/drawing/2014/main" id="{210330B1-36E1-0510-5782-F3351E4A9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100" b="0" i="0" u="none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Muhasebenin Geleceği: Yapay Zekanın Yarının Şekillendirilmesindeki Rolü</a:t>
            </a:r>
            <a:r>
              <a:rPr kumimoji="0" lang="tr-TR" altLang="tr-TR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tr-TR" alt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16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3F5135F-115E-423C-BE4A-B56C35DC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2C1E318-0F1F-4920-8C7D-FBAC66631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DE4A7237-B6EB-4FB7-8B68-7C27438D47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4E00FDE-0838-4B5B-A782-6B6C92DB0A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BC1B2F3-8E83-4A70-B103-979C67EECE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3A352D1D-4A63-48A8-8335-5B3A8BE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47B5DB-9895-4F80-B037-1DC074A90C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0961581" cy="6858000"/>
          </a:xfrm>
          <a:custGeom>
            <a:avLst/>
            <a:gdLst>
              <a:gd name="connsiteX0" fmla="*/ 8920876 w 10961581"/>
              <a:gd name="connsiteY0" fmla="*/ 0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37328 h 6858000"/>
              <a:gd name="connsiteX0" fmla="*/ 9103756 w 10961581"/>
              <a:gd name="connsiteY0" fmla="*/ 0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37328 h 6858000"/>
              <a:gd name="connsiteX6" fmla="*/ 9103756 w 10961581"/>
              <a:gd name="connsiteY6" fmla="*/ 0 h 6858000"/>
              <a:gd name="connsiteX0" fmla="*/ 9305886 w 10961581"/>
              <a:gd name="connsiteY0" fmla="*/ 0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37328 h 6858000"/>
              <a:gd name="connsiteX6" fmla="*/ 9305886 w 10961581"/>
              <a:gd name="connsiteY6" fmla="*/ 0 h 6858000"/>
              <a:gd name="connsiteX0" fmla="*/ 9363638 w 10961581"/>
              <a:gd name="connsiteY0" fmla="*/ 0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37328 h 6858000"/>
              <a:gd name="connsiteX6" fmla="*/ 9363638 w 10961581"/>
              <a:gd name="connsiteY6" fmla="*/ 0 h 6858000"/>
              <a:gd name="connsiteX0" fmla="*/ 9363638 w 10961581"/>
              <a:gd name="connsiteY0" fmla="*/ 0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56579 h 6858000"/>
              <a:gd name="connsiteX6" fmla="*/ 9363638 w 10961581"/>
              <a:gd name="connsiteY6" fmla="*/ 0 h 6858000"/>
              <a:gd name="connsiteX0" fmla="*/ 9508017 w 10961581"/>
              <a:gd name="connsiteY0" fmla="*/ 9625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56579 h 6858000"/>
              <a:gd name="connsiteX6" fmla="*/ 9508017 w 10961581"/>
              <a:gd name="connsiteY6" fmla="*/ 9625 h 6858000"/>
              <a:gd name="connsiteX0" fmla="*/ 9527267 w 10961581"/>
              <a:gd name="connsiteY0" fmla="*/ 0 h 6858000"/>
              <a:gd name="connsiteX1" fmla="*/ 10729569 w 10961581"/>
              <a:gd name="connsiteY1" fmla="*/ 0 h 6858000"/>
              <a:gd name="connsiteX2" fmla="*/ 10961581 w 10961581"/>
              <a:gd name="connsiteY2" fmla="*/ 6604757 h 6858000"/>
              <a:gd name="connsiteX3" fmla="*/ 3198981 w 10961581"/>
              <a:gd name="connsiteY3" fmla="*/ 6858000 h 6858000"/>
              <a:gd name="connsiteX4" fmla="*/ 0 w 10961581"/>
              <a:gd name="connsiteY4" fmla="*/ 6858000 h 6858000"/>
              <a:gd name="connsiteX5" fmla="*/ 0 w 10961581"/>
              <a:gd name="connsiteY5" fmla="*/ 356579 h 6858000"/>
              <a:gd name="connsiteX6" fmla="*/ 9527267 w 1096158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1581" h="6858000">
                <a:moveTo>
                  <a:pt x="9527267" y="0"/>
                </a:moveTo>
                <a:lnTo>
                  <a:pt x="10729569" y="0"/>
                </a:lnTo>
                <a:lnTo>
                  <a:pt x="10961581" y="6604757"/>
                </a:lnTo>
                <a:lnTo>
                  <a:pt x="3198981" y="6858000"/>
                </a:lnTo>
                <a:lnTo>
                  <a:pt x="0" y="6858000"/>
                </a:lnTo>
                <a:lnTo>
                  <a:pt x="0" y="356579"/>
                </a:lnTo>
                <a:lnTo>
                  <a:pt x="9527267" y="0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CA5747C-8A92-4D00-89F4-4223A1B28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97328"/>
            <a:ext cx="10836068" cy="6786312"/>
          </a:xfrm>
          <a:custGeom>
            <a:avLst/>
            <a:gdLst>
              <a:gd name="connsiteX0" fmla="*/ 10525984 w 10787215"/>
              <a:gd name="connsiteY0" fmla="*/ 0 h 6755717"/>
              <a:gd name="connsiteX1" fmla="*/ 10563060 w 10787215"/>
              <a:gd name="connsiteY1" fmla="*/ 25925 h 6755717"/>
              <a:gd name="connsiteX2" fmla="*/ 10568511 w 10787215"/>
              <a:gd name="connsiteY2" fmla="*/ 48223 h 6755717"/>
              <a:gd name="connsiteX3" fmla="*/ 10671688 w 10787215"/>
              <a:gd name="connsiteY3" fmla="*/ 3001804 h 6755717"/>
              <a:gd name="connsiteX4" fmla="*/ 10683897 w 10787215"/>
              <a:gd name="connsiteY4" fmla="*/ 3351424 h 6755717"/>
              <a:gd name="connsiteX5" fmla="*/ 10787035 w 10787215"/>
              <a:gd name="connsiteY5" fmla="*/ 6304910 h 6755717"/>
              <a:gd name="connsiteX6" fmla="*/ 10787032 w 10787215"/>
              <a:gd name="connsiteY6" fmla="*/ 6304915 h 6755717"/>
              <a:gd name="connsiteX7" fmla="*/ 10787215 w 10787215"/>
              <a:gd name="connsiteY7" fmla="*/ 6310070 h 6755717"/>
              <a:gd name="connsiteX8" fmla="*/ 10779134 w 10787215"/>
              <a:gd name="connsiteY8" fmla="*/ 6324066 h 6755717"/>
              <a:gd name="connsiteX9" fmla="*/ 10772641 w 10787215"/>
              <a:gd name="connsiteY9" fmla="*/ 6339804 h 6755717"/>
              <a:gd name="connsiteX10" fmla="*/ 10767163 w 10787215"/>
              <a:gd name="connsiteY10" fmla="*/ 6344794 h 6755717"/>
              <a:gd name="connsiteX11" fmla="*/ 10761538 w 10787215"/>
              <a:gd name="connsiteY11" fmla="*/ 6354534 h 6755717"/>
              <a:gd name="connsiteX12" fmla="*/ 10753020 w 10787215"/>
              <a:gd name="connsiteY12" fmla="*/ 6354826 h 6755717"/>
              <a:gd name="connsiteX13" fmla="*/ 10742859 w 10787215"/>
              <a:gd name="connsiteY13" fmla="*/ 6358485 h 6755717"/>
              <a:gd name="connsiteX14" fmla="*/ 10717371 w 10787215"/>
              <a:gd name="connsiteY14" fmla="*/ 6359376 h 6755717"/>
              <a:gd name="connsiteX15" fmla="*/ 10716864 w 10787215"/>
              <a:gd name="connsiteY15" fmla="*/ 6360582 h 6755717"/>
              <a:gd name="connsiteX16" fmla="*/ 10676656 w 10787215"/>
              <a:gd name="connsiteY16" fmla="*/ 6389205 h 6755717"/>
              <a:gd name="connsiteX17" fmla="*/ 10597111 w 10787215"/>
              <a:gd name="connsiteY17" fmla="*/ 6363575 h 6755717"/>
              <a:gd name="connsiteX18" fmla="*/ 9820767 w 10787215"/>
              <a:gd name="connsiteY18" fmla="*/ 6390686 h 6755717"/>
              <a:gd name="connsiteX19" fmla="*/ 9807405 w 10787215"/>
              <a:gd name="connsiteY19" fmla="*/ 6395341 h 6755717"/>
              <a:gd name="connsiteX20" fmla="*/ 9775284 w 10787215"/>
              <a:gd name="connsiteY20" fmla="*/ 6400669 h 6755717"/>
              <a:gd name="connsiteX21" fmla="*/ 9642733 w 10787215"/>
              <a:gd name="connsiteY21" fmla="*/ 6406266 h 6755717"/>
              <a:gd name="connsiteX22" fmla="*/ 9564655 w 10787215"/>
              <a:gd name="connsiteY22" fmla="*/ 6413661 h 6755717"/>
              <a:gd name="connsiteX23" fmla="*/ 9536921 w 10787215"/>
              <a:gd name="connsiteY23" fmla="*/ 6422825 h 6755717"/>
              <a:gd name="connsiteX24" fmla="*/ 9496893 w 10787215"/>
              <a:gd name="connsiteY24" fmla="*/ 6431347 h 6755717"/>
              <a:gd name="connsiteX25" fmla="*/ 9427742 w 10787215"/>
              <a:gd name="connsiteY25" fmla="*/ 6451312 h 6755717"/>
              <a:gd name="connsiteX26" fmla="*/ 9360781 w 10787215"/>
              <a:gd name="connsiteY26" fmla="*/ 6461217 h 6755717"/>
              <a:gd name="connsiteX27" fmla="*/ 9315635 w 10787215"/>
              <a:gd name="connsiteY27" fmla="*/ 6464259 h 6755717"/>
              <a:gd name="connsiteX28" fmla="*/ 9309069 w 10787215"/>
              <a:gd name="connsiteY28" fmla="*/ 6464198 h 6755717"/>
              <a:gd name="connsiteX29" fmla="*/ 9254486 w 10787215"/>
              <a:gd name="connsiteY29" fmla="*/ 6455747 h 6755717"/>
              <a:gd name="connsiteX30" fmla="*/ 9249615 w 10787215"/>
              <a:gd name="connsiteY30" fmla="*/ 6461132 h 6755717"/>
              <a:gd name="connsiteX31" fmla="*/ 9232811 w 10787215"/>
              <a:gd name="connsiteY31" fmla="*/ 6467037 h 6755717"/>
              <a:gd name="connsiteX32" fmla="*/ 9218036 w 10787215"/>
              <a:gd name="connsiteY32" fmla="*/ 6461328 h 6755717"/>
              <a:gd name="connsiteX33" fmla="*/ 9149486 w 10787215"/>
              <a:gd name="connsiteY33" fmla="*/ 6452624 h 6755717"/>
              <a:gd name="connsiteX34" fmla="*/ 9049412 w 10787215"/>
              <a:gd name="connsiteY34" fmla="*/ 6445894 h 6755717"/>
              <a:gd name="connsiteX35" fmla="*/ 9034119 w 10787215"/>
              <a:gd name="connsiteY35" fmla="*/ 6440025 h 6755717"/>
              <a:gd name="connsiteX36" fmla="*/ 8935776 w 10787215"/>
              <a:gd name="connsiteY36" fmla="*/ 6427814 h 6755717"/>
              <a:gd name="connsiteX37" fmla="*/ 8884376 w 10787215"/>
              <a:gd name="connsiteY37" fmla="*/ 6427190 h 6755717"/>
              <a:gd name="connsiteX38" fmla="*/ 8878872 w 10787215"/>
              <a:gd name="connsiteY38" fmla="*/ 6433234 h 6755717"/>
              <a:gd name="connsiteX39" fmla="*/ 8863669 w 10787215"/>
              <a:gd name="connsiteY39" fmla="*/ 6432221 h 6755717"/>
              <a:gd name="connsiteX40" fmla="*/ 8859625 w 10787215"/>
              <a:gd name="connsiteY40" fmla="*/ 6433232 h 6755717"/>
              <a:gd name="connsiteX41" fmla="*/ 8836444 w 10787215"/>
              <a:gd name="connsiteY41" fmla="*/ 6437751 h 6755717"/>
              <a:gd name="connsiteX42" fmla="*/ 8831733 w 10787215"/>
              <a:gd name="connsiteY42" fmla="*/ 6426801 h 6755717"/>
              <a:gd name="connsiteX43" fmla="*/ 8824805 w 10787215"/>
              <a:gd name="connsiteY43" fmla="*/ 6425465 h 6755717"/>
              <a:gd name="connsiteX44" fmla="*/ 8573061 w 10787215"/>
              <a:gd name="connsiteY44" fmla="*/ 6434256 h 6755717"/>
              <a:gd name="connsiteX45" fmla="*/ 8551836 w 10787215"/>
              <a:gd name="connsiteY45" fmla="*/ 6445197 h 6755717"/>
              <a:gd name="connsiteX46" fmla="*/ 8484874 w 10787215"/>
              <a:gd name="connsiteY46" fmla="*/ 6455103 h 6755717"/>
              <a:gd name="connsiteX47" fmla="*/ 8439729 w 10787215"/>
              <a:gd name="connsiteY47" fmla="*/ 6458145 h 6755717"/>
              <a:gd name="connsiteX48" fmla="*/ 8433162 w 10787215"/>
              <a:gd name="connsiteY48" fmla="*/ 6458083 h 6755717"/>
              <a:gd name="connsiteX49" fmla="*/ 8378580 w 10787215"/>
              <a:gd name="connsiteY49" fmla="*/ 6449632 h 6755717"/>
              <a:gd name="connsiteX50" fmla="*/ 8373709 w 10787215"/>
              <a:gd name="connsiteY50" fmla="*/ 6455018 h 6755717"/>
              <a:gd name="connsiteX51" fmla="*/ 8356905 w 10787215"/>
              <a:gd name="connsiteY51" fmla="*/ 6460922 h 6755717"/>
              <a:gd name="connsiteX52" fmla="*/ 8342130 w 10787215"/>
              <a:gd name="connsiteY52" fmla="*/ 6455214 h 6755717"/>
              <a:gd name="connsiteX53" fmla="*/ 8273578 w 10787215"/>
              <a:gd name="connsiteY53" fmla="*/ 6446510 h 6755717"/>
              <a:gd name="connsiteX54" fmla="*/ 8256015 w 10787215"/>
              <a:gd name="connsiteY54" fmla="*/ 6445328 h 6755717"/>
              <a:gd name="connsiteX55" fmla="*/ 7524878 w 10787215"/>
              <a:gd name="connsiteY55" fmla="*/ 6470860 h 6755717"/>
              <a:gd name="connsiteX56" fmla="*/ 6892841 w 10787215"/>
              <a:gd name="connsiteY56" fmla="*/ 6492931 h 6755717"/>
              <a:gd name="connsiteX57" fmla="*/ 6476543 w 10787215"/>
              <a:gd name="connsiteY57" fmla="*/ 6507469 h 6755717"/>
              <a:gd name="connsiteX58" fmla="*/ 6443282 w 10787215"/>
              <a:gd name="connsiteY58" fmla="*/ 6508810 h 6755717"/>
              <a:gd name="connsiteX59" fmla="*/ 6241132 w 10787215"/>
              <a:gd name="connsiteY59" fmla="*/ 6515954 h 6755717"/>
              <a:gd name="connsiteX60" fmla="*/ 6239723 w 10787215"/>
              <a:gd name="connsiteY60" fmla="*/ 6515738 h 6755717"/>
              <a:gd name="connsiteX61" fmla="*/ 3903363 w 10787215"/>
              <a:gd name="connsiteY61" fmla="*/ 6597326 h 6755717"/>
              <a:gd name="connsiteX62" fmla="*/ 488708 w 10787215"/>
              <a:gd name="connsiteY62" fmla="*/ 6755717 h 6755717"/>
              <a:gd name="connsiteX63" fmla="*/ 0 w 10787215"/>
              <a:gd name="connsiteY63" fmla="*/ 6755717 h 6755717"/>
              <a:gd name="connsiteX64" fmla="*/ 0 w 10787215"/>
              <a:gd name="connsiteY64" fmla="*/ 376860 h 6755717"/>
              <a:gd name="connsiteX65" fmla="*/ 1459259 w 10787215"/>
              <a:gd name="connsiteY65" fmla="*/ 325901 h 6755717"/>
              <a:gd name="connsiteX66" fmla="*/ 1511989 w 10787215"/>
              <a:gd name="connsiteY66" fmla="*/ 312691 h 6755717"/>
              <a:gd name="connsiteX67" fmla="*/ 1567031 w 10787215"/>
              <a:gd name="connsiteY67" fmla="*/ 322138 h 6755717"/>
              <a:gd name="connsiteX68" fmla="*/ 2295246 w 10787215"/>
              <a:gd name="connsiteY68" fmla="*/ 296708 h 6755717"/>
              <a:gd name="connsiteX69" fmla="*/ 2391907 w 10787215"/>
              <a:gd name="connsiteY69" fmla="*/ 293333 h 6755717"/>
              <a:gd name="connsiteX70" fmla="*/ 2445474 w 10787215"/>
              <a:gd name="connsiteY70" fmla="*/ 279345 h 6755717"/>
              <a:gd name="connsiteX71" fmla="*/ 2500189 w 10787215"/>
              <a:gd name="connsiteY71" fmla="*/ 263547 h 6755717"/>
              <a:gd name="connsiteX72" fmla="*/ 2553172 w 10787215"/>
              <a:gd name="connsiteY72" fmla="*/ 255710 h 6755717"/>
              <a:gd name="connsiteX73" fmla="*/ 2594089 w 10787215"/>
              <a:gd name="connsiteY73" fmla="*/ 253351 h 6755717"/>
              <a:gd name="connsiteX74" fmla="*/ 2637277 w 10787215"/>
              <a:gd name="connsiteY74" fmla="*/ 260039 h 6755717"/>
              <a:gd name="connsiteX75" fmla="*/ 2666118 w 10787215"/>
              <a:gd name="connsiteY75" fmla="*/ 255623 h 6755717"/>
              <a:gd name="connsiteX76" fmla="*/ 2720359 w 10787215"/>
              <a:gd name="connsiteY76" fmla="*/ 262510 h 6755717"/>
              <a:gd name="connsiteX77" fmla="*/ 2799543 w 10787215"/>
              <a:gd name="connsiteY77" fmla="*/ 267835 h 6755717"/>
              <a:gd name="connsiteX78" fmla="*/ 2854155 w 10787215"/>
              <a:gd name="connsiteY78" fmla="*/ 274551 h 6755717"/>
              <a:gd name="connsiteX79" fmla="*/ 2864721 w 10787215"/>
              <a:gd name="connsiteY79" fmla="*/ 276822 h 6755717"/>
              <a:gd name="connsiteX80" fmla="*/ 3220117 w 10787215"/>
              <a:gd name="connsiteY80" fmla="*/ 264411 h 6755717"/>
              <a:gd name="connsiteX81" fmla="*/ 3246230 w 10787215"/>
              <a:gd name="connsiteY81" fmla="*/ 260548 h 6755717"/>
              <a:gd name="connsiteX82" fmla="*/ 3334781 w 10787215"/>
              <a:gd name="connsiteY82" fmla="*/ 260407 h 6755717"/>
              <a:gd name="connsiteX83" fmla="*/ 3347486 w 10787215"/>
              <a:gd name="connsiteY83" fmla="*/ 255944 h 6755717"/>
              <a:gd name="connsiteX84" fmla="*/ 3434099 w 10787215"/>
              <a:gd name="connsiteY84" fmla="*/ 256939 h 6755717"/>
              <a:gd name="connsiteX85" fmla="*/ 3528723 w 10787215"/>
              <a:gd name="connsiteY85" fmla="*/ 250220 h 6755717"/>
              <a:gd name="connsiteX86" fmla="*/ 3535478 w 10787215"/>
              <a:gd name="connsiteY86" fmla="*/ 240807 h 6755717"/>
              <a:gd name="connsiteX87" fmla="*/ 3556228 w 10787215"/>
              <a:gd name="connsiteY87" fmla="*/ 239277 h 6755717"/>
              <a:gd name="connsiteX88" fmla="*/ 3588945 w 10787215"/>
              <a:gd name="connsiteY88" fmla="*/ 238310 h 6755717"/>
              <a:gd name="connsiteX89" fmla="*/ 3662553 w 10787215"/>
              <a:gd name="connsiteY89" fmla="*/ 245371 h 6755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0787215" h="6755717">
                <a:moveTo>
                  <a:pt x="10525984" y="0"/>
                </a:moveTo>
                <a:cubicBezTo>
                  <a:pt x="10547044" y="8337"/>
                  <a:pt x="10550472" y="10713"/>
                  <a:pt x="10563060" y="25925"/>
                </a:cubicBezTo>
                <a:lnTo>
                  <a:pt x="10568511" y="48223"/>
                </a:lnTo>
                <a:cubicBezTo>
                  <a:pt x="10585764" y="542122"/>
                  <a:pt x="10652457" y="2451271"/>
                  <a:pt x="10671688" y="3001804"/>
                </a:cubicBezTo>
                <a:lnTo>
                  <a:pt x="10683897" y="3351424"/>
                </a:lnTo>
                <a:lnTo>
                  <a:pt x="10787035" y="6304910"/>
                </a:lnTo>
                <a:cubicBezTo>
                  <a:pt x="10787034" y="6304912"/>
                  <a:pt x="10787033" y="6304913"/>
                  <a:pt x="10787032" y="6304915"/>
                </a:cubicBezTo>
                <a:cubicBezTo>
                  <a:pt x="10787093" y="6306633"/>
                  <a:pt x="10787154" y="6308352"/>
                  <a:pt x="10787215" y="6310070"/>
                </a:cubicBezTo>
                <a:lnTo>
                  <a:pt x="10779134" y="6324066"/>
                </a:lnTo>
                <a:lnTo>
                  <a:pt x="10772641" y="6339804"/>
                </a:lnTo>
                <a:lnTo>
                  <a:pt x="10767163" y="6344794"/>
                </a:lnTo>
                <a:lnTo>
                  <a:pt x="10761538" y="6354534"/>
                </a:lnTo>
                <a:lnTo>
                  <a:pt x="10753020" y="6354826"/>
                </a:lnTo>
                <a:lnTo>
                  <a:pt x="10742859" y="6358485"/>
                </a:lnTo>
                <a:lnTo>
                  <a:pt x="10717371" y="6359376"/>
                </a:lnTo>
                <a:lnTo>
                  <a:pt x="10716864" y="6360582"/>
                </a:lnTo>
                <a:cubicBezTo>
                  <a:pt x="10715793" y="6375139"/>
                  <a:pt x="10734400" y="6387188"/>
                  <a:pt x="10676656" y="6389205"/>
                </a:cubicBezTo>
                <a:lnTo>
                  <a:pt x="10597111" y="6363575"/>
                </a:lnTo>
                <a:lnTo>
                  <a:pt x="9820767" y="6390686"/>
                </a:lnTo>
                <a:lnTo>
                  <a:pt x="9807405" y="6395341"/>
                </a:lnTo>
                <a:cubicBezTo>
                  <a:pt x="9800223" y="6397336"/>
                  <a:pt x="9790323" y="6399300"/>
                  <a:pt x="9775284" y="6400669"/>
                </a:cubicBezTo>
                <a:cubicBezTo>
                  <a:pt x="9737352" y="6388020"/>
                  <a:pt x="9689923" y="6423409"/>
                  <a:pt x="9642733" y="6406266"/>
                </a:cubicBezTo>
                <a:cubicBezTo>
                  <a:pt x="9625581" y="6402315"/>
                  <a:pt x="9573710" y="6404482"/>
                  <a:pt x="9564655" y="6413661"/>
                </a:cubicBezTo>
                <a:cubicBezTo>
                  <a:pt x="9553995" y="6415919"/>
                  <a:pt x="9541098" y="6413167"/>
                  <a:pt x="9536921" y="6422825"/>
                </a:cubicBezTo>
                <a:cubicBezTo>
                  <a:pt x="9529648" y="6434516"/>
                  <a:pt x="9490341" y="6418021"/>
                  <a:pt x="9496893" y="6431347"/>
                </a:cubicBezTo>
                <a:cubicBezTo>
                  <a:pt x="9469017" y="6420076"/>
                  <a:pt x="9449776" y="6444692"/>
                  <a:pt x="9427742" y="6451312"/>
                </a:cubicBezTo>
                <a:lnTo>
                  <a:pt x="9360781" y="6461217"/>
                </a:lnTo>
                <a:lnTo>
                  <a:pt x="9315635" y="6464259"/>
                </a:lnTo>
                <a:lnTo>
                  <a:pt x="9309069" y="6464198"/>
                </a:lnTo>
                <a:lnTo>
                  <a:pt x="9254486" y="6455747"/>
                </a:lnTo>
                <a:cubicBezTo>
                  <a:pt x="9253289" y="6457680"/>
                  <a:pt x="9251650" y="6459495"/>
                  <a:pt x="9249615" y="6461132"/>
                </a:cubicBezTo>
                <a:lnTo>
                  <a:pt x="9232811" y="6467037"/>
                </a:lnTo>
                <a:lnTo>
                  <a:pt x="9218036" y="6461328"/>
                </a:lnTo>
                <a:lnTo>
                  <a:pt x="9149486" y="6452624"/>
                </a:lnTo>
                <a:lnTo>
                  <a:pt x="9049412" y="6445894"/>
                </a:lnTo>
                <a:lnTo>
                  <a:pt x="9034119" y="6440025"/>
                </a:lnTo>
                <a:cubicBezTo>
                  <a:pt x="8999480" y="6434206"/>
                  <a:pt x="8958258" y="6442933"/>
                  <a:pt x="8935776" y="6427814"/>
                </a:cubicBezTo>
                <a:lnTo>
                  <a:pt x="8884376" y="6427190"/>
                </a:lnTo>
                <a:lnTo>
                  <a:pt x="8878872" y="6433234"/>
                </a:lnTo>
                <a:lnTo>
                  <a:pt x="8863669" y="6432221"/>
                </a:lnTo>
                <a:lnTo>
                  <a:pt x="8859625" y="6433232"/>
                </a:lnTo>
                <a:cubicBezTo>
                  <a:pt x="8851908" y="6435193"/>
                  <a:pt x="8844245" y="6436925"/>
                  <a:pt x="8836444" y="6437751"/>
                </a:cubicBezTo>
                <a:cubicBezTo>
                  <a:pt x="8837077" y="6432204"/>
                  <a:pt x="8835160" y="6428812"/>
                  <a:pt x="8831733" y="6426801"/>
                </a:cubicBezTo>
                <a:lnTo>
                  <a:pt x="8824805" y="6425465"/>
                </a:lnTo>
                <a:lnTo>
                  <a:pt x="8573061" y="6434256"/>
                </a:lnTo>
                <a:lnTo>
                  <a:pt x="8551836" y="6445197"/>
                </a:lnTo>
                <a:lnTo>
                  <a:pt x="8484874" y="6455103"/>
                </a:lnTo>
                <a:lnTo>
                  <a:pt x="8439729" y="6458145"/>
                </a:lnTo>
                <a:lnTo>
                  <a:pt x="8433162" y="6458083"/>
                </a:lnTo>
                <a:lnTo>
                  <a:pt x="8378580" y="6449632"/>
                </a:lnTo>
                <a:cubicBezTo>
                  <a:pt x="8377382" y="6451564"/>
                  <a:pt x="8375743" y="6453381"/>
                  <a:pt x="8373709" y="6455018"/>
                </a:cubicBezTo>
                <a:lnTo>
                  <a:pt x="8356905" y="6460922"/>
                </a:lnTo>
                <a:lnTo>
                  <a:pt x="8342130" y="6455214"/>
                </a:lnTo>
                <a:lnTo>
                  <a:pt x="8273578" y="6446510"/>
                </a:lnTo>
                <a:lnTo>
                  <a:pt x="8256015" y="6445328"/>
                </a:lnTo>
                <a:lnTo>
                  <a:pt x="7524878" y="6470860"/>
                </a:lnTo>
                <a:lnTo>
                  <a:pt x="6892841" y="6492931"/>
                </a:lnTo>
                <a:lnTo>
                  <a:pt x="6476543" y="6507469"/>
                </a:lnTo>
                <a:lnTo>
                  <a:pt x="6443282" y="6508810"/>
                </a:lnTo>
                <a:cubicBezTo>
                  <a:pt x="6450945" y="6516774"/>
                  <a:pt x="6296920" y="6520781"/>
                  <a:pt x="6241132" y="6515954"/>
                </a:cubicBezTo>
                <a:lnTo>
                  <a:pt x="6239723" y="6515738"/>
                </a:lnTo>
                <a:lnTo>
                  <a:pt x="3903363" y="6597326"/>
                </a:lnTo>
                <a:lnTo>
                  <a:pt x="488708" y="6755717"/>
                </a:lnTo>
                <a:lnTo>
                  <a:pt x="0" y="6755717"/>
                </a:lnTo>
                <a:lnTo>
                  <a:pt x="0" y="376860"/>
                </a:lnTo>
                <a:lnTo>
                  <a:pt x="1459259" y="325901"/>
                </a:lnTo>
                <a:lnTo>
                  <a:pt x="1511989" y="312691"/>
                </a:lnTo>
                <a:cubicBezTo>
                  <a:pt x="1541823" y="312150"/>
                  <a:pt x="1548684" y="318989"/>
                  <a:pt x="1567031" y="322138"/>
                </a:cubicBezTo>
                <a:lnTo>
                  <a:pt x="2295246" y="296708"/>
                </a:lnTo>
                <a:lnTo>
                  <a:pt x="2391907" y="293333"/>
                </a:lnTo>
                <a:lnTo>
                  <a:pt x="2445474" y="279345"/>
                </a:lnTo>
                <a:cubicBezTo>
                  <a:pt x="2467530" y="288263"/>
                  <a:pt x="2482756" y="268786"/>
                  <a:pt x="2500189" y="263547"/>
                </a:cubicBezTo>
                <a:lnTo>
                  <a:pt x="2553172" y="255710"/>
                </a:lnTo>
                <a:lnTo>
                  <a:pt x="2594089" y="253351"/>
                </a:lnTo>
                <a:lnTo>
                  <a:pt x="2637277" y="260039"/>
                </a:lnTo>
                <a:cubicBezTo>
                  <a:pt x="2649282" y="260417"/>
                  <a:pt x="2652271" y="255211"/>
                  <a:pt x="2666118" y="255623"/>
                </a:cubicBezTo>
                <a:lnTo>
                  <a:pt x="2720359" y="262510"/>
                </a:lnTo>
                <a:lnTo>
                  <a:pt x="2799543" y="267835"/>
                </a:lnTo>
                <a:lnTo>
                  <a:pt x="2854155" y="274551"/>
                </a:lnTo>
                <a:lnTo>
                  <a:pt x="2864721" y="276822"/>
                </a:lnTo>
                <a:lnTo>
                  <a:pt x="3220117" y="264411"/>
                </a:lnTo>
                <a:lnTo>
                  <a:pt x="3246230" y="260548"/>
                </a:lnTo>
                <a:lnTo>
                  <a:pt x="3334781" y="260407"/>
                </a:lnTo>
                <a:lnTo>
                  <a:pt x="3347486" y="255944"/>
                </a:lnTo>
                <a:lnTo>
                  <a:pt x="3434099" y="256939"/>
                </a:lnTo>
                <a:cubicBezTo>
                  <a:pt x="3462714" y="255371"/>
                  <a:pt x="3512366" y="254534"/>
                  <a:pt x="3528723" y="250220"/>
                </a:cubicBezTo>
                <a:lnTo>
                  <a:pt x="3535478" y="240807"/>
                </a:lnTo>
                <a:lnTo>
                  <a:pt x="3556228" y="239277"/>
                </a:lnTo>
                <a:cubicBezTo>
                  <a:pt x="3557772" y="239926"/>
                  <a:pt x="3587707" y="238294"/>
                  <a:pt x="3588945" y="238310"/>
                </a:cubicBezTo>
                <a:lnTo>
                  <a:pt x="3662553" y="245371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FEC285-4511-BE1C-0486-666566F113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alphaModFix amt="84000"/>
          </a:blip>
          <a:srcRect t="13412" r="-1" b="7812"/>
          <a:stretch/>
        </p:blipFill>
        <p:spPr>
          <a:xfrm>
            <a:off x="-1" y="97328"/>
            <a:ext cx="10836068" cy="6786312"/>
          </a:xfrm>
          <a:custGeom>
            <a:avLst/>
            <a:gdLst/>
            <a:ahLst/>
            <a:cxnLst/>
            <a:rect l="l" t="t" r="r" b="b"/>
            <a:pathLst>
              <a:path w="10787215" h="6755717">
                <a:moveTo>
                  <a:pt x="10525984" y="0"/>
                </a:moveTo>
                <a:cubicBezTo>
                  <a:pt x="10547044" y="8337"/>
                  <a:pt x="10550472" y="10713"/>
                  <a:pt x="10563060" y="25925"/>
                </a:cubicBezTo>
                <a:lnTo>
                  <a:pt x="10568511" y="48223"/>
                </a:lnTo>
                <a:cubicBezTo>
                  <a:pt x="10585764" y="542122"/>
                  <a:pt x="10652457" y="2451271"/>
                  <a:pt x="10671688" y="3001804"/>
                </a:cubicBezTo>
                <a:lnTo>
                  <a:pt x="10683897" y="3351424"/>
                </a:lnTo>
                <a:lnTo>
                  <a:pt x="10787035" y="6304910"/>
                </a:lnTo>
                <a:cubicBezTo>
                  <a:pt x="10787034" y="6304912"/>
                  <a:pt x="10787033" y="6304913"/>
                  <a:pt x="10787032" y="6304915"/>
                </a:cubicBezTo>
                <a:cubicBezTo>
                  <a:pt x="10787093" y="6306633"/>
                  <a:pt x="10787154" y="6308352"/>
                  <a:pt x="10787215" y="6310070"/>
                </a:cubicBezTo>
                <a:lnTo>
                  <a:pt x="10779134" y="6324066"/>
                </a:lnTo>
                <a:lnTo>
                  <a:pt x="10772641" y="6339804"/>
                </a:lnTo>
                <a:lnTo>
                  <a:pt x="10767163" y="6344794"/>
                </a:lnTo>
                <a:lnTo>
                  <a:pt x="10761538" y="6354534"/>
                </a:lnTo>
                <a:lnTo>
                  <a:pt x="10753020" y="6354826"/>
                </a:lnTo>
                <a:lnTo>
                  <a:pt x="10742859" y="6358485"/>
                </a:lnTo>
                <a:lnTo>
                  <a:pt x="10717371" y="6359376"/>
                </a:lnTo>
                <a:lnTo>
                  <a:pt x="10716864" y="6360582"/>
                </a:lnTo>
                <a:cubicBezTo>
                  <a:pt x="10715793" y="6375139"/>
                  <a:pt x="10734400" y="6387188"/>
                  <a:pt x="10676656" y="6389205"/>
                </a:cubicBezTo>
                <a:lnTo>
                  <a:pt x="10597111" y="6363575"/>
                </a:lnTo>
                <a:lnTo>
                  <a:pt x="9820767" y="6390686"/>
                </a:lnTo>
                <a:lnTo>
                  <a:pt x="9807405" y="6395341"/>
                </a:lnTo>
                <a:cubicBezTo>
                  <a:pt x="9800223" y="6397336"/>
                  <a:pt x="9790323" y="6399300"/>
                  <a:pt x="9775284" y="6400669"/>
                </a:cubicBezTo>
                <a:cubicBezTo>
                  <a:pt x="9737352" y="6388020"/>
                  <a:pt x="9689923" y="6423409"/>
                  <a:pt x="9642733" y="6406266"/>
                </a:cubicBezTo>
                <a:cubicBezTo>
                  <a:pt x="9625581" y="6402315"/>
                  <a:pt x="9573710" y="6404482"/>
                  <a:pt x="9564655" y="6413661"/>
                </a:cubicBezTo>
                <a:cubicBezTo>
                  <a:pt x="9553995" y="6415919"/>
                  <a:pt x="9541098" y="6413167"/>
                  <a:pt x="9536921" y="6422825"/>
                </a:cubicBezTo>
                <a:cubicBezTo>
                  <a:pt x="9529648" y="6434516"/>
                  <a:pt x="9490341" y="6418021"/>
                  <a:pt x="9496893" y="6431347"/>
                </a:cubicBezTo>
                <a:cubicBezTo>
                  <a:pt x="9469017" y="6420076"/>
                  <a:pt x="9449776" y="6444692"/>
                  <a:pt x="9427742" y="6451312"/>
                </a:cubicBezTo>
                <a:lnTo>
                  <a:pt x="9360781" y="6461217"/>
                </a:lnTo>
                <a:lnTo>
                  <a:pt x="9315635" y="6464259"/>
                </a:lnTo>
                <a:lnTo>
                  <a:pt x="9309069" y="6464198"/>
                </a:lnTo>
                <a:lnTo>
                  <a:pt x="9254486" y="6455747"/>
                </a:lnTo>
                <a:cubicBezTo>
                  <a:pt x="9253289" y="6457680"/>
                  <a:pt x="9251650" y="6459495"/>
                  <a:pt x="9249615" y="6461132"/>
                </a:cubicBezTo>
                <a:lnTo>
                  <a:pt x="9232811" y="6467037"/>
                </a:lnTo>
                <a:lnTo>
                  <a:pt x="9218036" y="6461328"/>
                </a:lnTo>
                <a:lnTo>
                  <a:pt x="9149486" y="6452624"/>
                </a:lnTo>
                <a:lnTo>
                  <a:pt x="9049412" y="6445894"/>
                </a:lnTo>
                <a:lnTo>
                  <a:pt x="9034119" y="6440025"/>
                </a:lnTo>
                <a:cubicBezTo>
                  <a:pt x="8999480" y="6434206"/>
                  <a:pt x="8958258" y="6442933"/>
                  <a:pt x="8935776" y="6427814"/>
                </a:cubicBezTo>
                <a:lnTo>
                  <a:pt x="8884376" y="6427190"/>
                </a:lnTo>
                <a:lnTo>
                  <a:pt x="8878872" y="6433234"/>
                </a:lnTo>
                <a:lnTo>
                  <a:pt x="8863669" y="6432221"/>
                </a:lnTo>
                <a:lnTo>
                  <a:pt x="8859625" y="6433232"/>
                </a:lnTo>
                <a:cubicBezTo>
                  <a:pt x="8851908" y="6435193"/>
                  <a:pt x="8844245" y="6436925"/>
                  <a:pt x="8836444" y="6437751"/>
                </a:cubicBezTo>
                <a:cubicBezTo>
                  <a:pt x="8837077" y="6432204"/>
                  <a:pt x="8835160" y="6428812"/>
                  <a:pt x="8831733" y="6426801"/>
                </a:cubicBezTo>
                <a:lnTo>
                  <a:pt x="8824805" y="6425465"/>
                </a:lnTo>
                <a:lnTo>
                  <a:pt x="8573061" y="6434256"/>
                </a:lnTo>
                <a:lnTo>
                  <a:pt x="8551836" y="6445197"/>
                </a:lnTo>
                <a:lnTo>
                  <a:pt x="8484874" y="6455103"/>
                </a:lnTo>
                <a:lnTo>
                  <a:pt x="8439729" y="6458145"/>
                </a:lnTo>
                <a:lnTo>
                  <a:pt x="8433162" y="6458083"/>
                </a:lnTo>
                <a:lnTo>
                  <a:pt x="8378580" y="6449632"/>
                </a:lnTo>
                <a:cubicBezTo>
                  <a:pt x="8377382" y="6451564"/>
                  <a:pt x="8375743" y="6453381"/>
                  <a:pt x="8373709" y="6455018"/>
                </a:cubicBezTo>
                <a:lnTo>
                  <a:pt x="8356905" y="6460922"/>
                </a:lnTo>
                <a:lnTo>
                  <a:pt x="8342130" y="6455214"/>
                </a:lnTo>
                <a:lnTo>
                  <a:pt x="8273578" y="6446510"/>
                </a:lnTo>
                <a:lnTo>
                  <a:pt x="8256015" y="6445328"/>
                </a:lnTo>
                <a:lnTo>
                  <a:pt x="7524878" y="6470860"/>
                </a:lnTo>
                <a:lnTo>
                  <a:pt x="6892841" y="6492931"/>
                </a:lnTo>
                <a:lnTo>
                  <a:pt x="6476543" y="6507469"/>
                </a:lnTo>
                <a:lnTo>
                  <a:pt x="6443282" y="6508810"/>
                </a:lnTo>
                <a:cubicBezTo>
                  <a:pt x="6450945" y="6516774"/>
                  <a:pt x="6296920" y="6520781"/>
                  <a:pt x="6241132" y="6515954"/>
                </a:cubicBezTo>
                <a:lnTo>
                  <a:pt x="6239723" y="6515738"/>
                </a:lnTo>
                <a:lnTo>
                  <a:pt x="3903363" y="6597326"/>
                </a:lnTo>
                <a:lnTo>
                  <a:pt x="488708" y="6755717"/>
                </a:lnTo>
                <a:lnTo>
                  <a:pt x="0" y="6755717"/>
                </a:lnTo>
                <a:lnTo>
                  <a:pt x="0" y="376860"/>
                </a:lnTo>
                <a:lnTo>
                  <a:pt x="1459259" y="325901"/>
                </a:lnTo>
                <a:lnTo>
                  <a:pt x="1511989" y="312691"/>
                </a:lnTo>
                <a:cubicBezTo>
                  <a:pt x="1541823" y="312150"/>
                  <a:pt x="1548684" y="318989"/>
                  <a:pt x="1567031" y="322138"/>
                </a:cubicBezTo>
                <a:lnTo>
                  <a:pt x="2295246" y="296708"/>
                </a:lnTo>
                <a:lnTo>
                  <a:pt x="2391907" y="293333"/>
                </a:lnTo>
                <a:lnTo>
                  <a:pt x="2445474" y="279345"/>
                </a:lnTo>
                <a:cubicBezTo>
                  <a:pt x="2467530" y="288263"/>
                  <a:pt x="2482756" y="268786"/>
                  <a:pt x="2500189" y="263547"/>
                </a:cubicBezTo>
                <a:lnTo>
                  <a:pt x="2553172" y="255710"/>
                </a:lnTo>
                <a:lnTo>
                  <a:pt x="2594089" y="253351"/>
                </a:lnTo>
                <a:lnTo>
                  <a:pt x="2637277" y="260039"/>
                </a:lnTo>
                <a:cubicBezTo>
                  <a:pt x="2649282" y="260417"/>
                  <a:pt x="2652271" y="255211"/>
                  <a:pt x="2666118" y="255623"/>
                </a:cubicBezTo>
                <a:lnTo>
                  <a:pt x="2720359" y="262510"/>
                </a:lnTo>
                <a:lnTo>
                  <a:pt x="2799543" y="267835"/>
                </a:lnTo>
                <a:lnTo>
                  <a:pt x="2854155" y="274551"/>
                </a:lnTo>
                <a:lnTo>
                  <a:pt x="2864721" y="276822"/>
                </a:lnTo>
                <a:lnTo>
                  <a:pt x="3220117" y="264411"/>
                </a:lnTo>
                <a:lnTo>
                  <a:pt x="3246230" y="260548"/>
                </a:lnTo>
                <a:lnTo>
                  <a:pt x="3334781" y="260407"/>
                </a:lnTo>
                <a:lnTo>
                  <a:pt x="3347486" y="255944"/>
                </a:lnTo>
                <a:lnTo>
                  <a:pt x="3434099" y="256939"/>
                </a:lnTo>
                <a:cubicBezTo>
                  <a:pt x="3462714" y="255371"/>
                  <a:pt x="3512366" y="254534"/>
                  <a:pt x="3528723" y="250220"/>
                </a:cubicBezTo>
                <a:lnTo>
                  <a:pt x="3535478" y="240807"/>
                </a:lnTo>
                <a:lnTo>
                  <a:pt x="3556228" y="239277"/>
                </a:lnTo>
                <a:cubicBezTo>
                  <a:pt x="3557772" y="239926"/>
                  <a:pt x="3587707" y="238294"/>
                  <a:pt x="3588945" y="238310"/>
                </a:cubicBezTo>
                <a:lnTo>
                  <a:pt x="3662553" y="245371"/>
                </a:lnTo>
                <a:close/>
              </a:path>
            </a:pathLst>
          </a:custGeom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163BA8B-9A73-44EA-9FA4-BD1D04E89F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7355" y="3081675"/>
            <a:ext cx="10951269" cy="3801963"/>
          </a:xfrm>
          <a:custGeom>
            <a:avLst/>
            <a:gdLst>
              <a:gd name="connsiteX0" fmla="*/ 45157 w 10901897"/>
              <a:gd name="connsiteY0" fmla="*/ 0 h 7061024"/>
              <a:gd name="connsiteX1" fmla="*/ 10693358 w 10901897"/>
              <a:gd name="connsiteY1" fmla="*/ 0 h 7061024"/>
              <a:gd name="connsiteX2" fmla="*/ 10693358 w 10901897"/>
              <a:gd name="connsiteY2" fmla="*/ 668465 h 7061024"/>
              <a:gd name="connsiteX3" fmla="*/ 10697473 w 10901897"/>
              <a:gd name="connsiteY3" fmla="*/ 786257 h 7061024"/>
              <a:gd name="connsiteX4" fmla="*/ 10786370 w 10901897"/>
              <a:gd name="connsiteY4" fmla="*/ 3331041 h 7061024"/>
              <a:gd name="connsiteX5" fmla="*/ 10798579 w 10901897"/>
              <a:gd name="connsiteY5" fmla="*/ 3680661 h 7061024"/>
              <a:gd name="connsiteX6" fmla="*/ 10901717 w 10901897"/>
              <a:gd name="connsiteY6" fmla="*/ 6634146 h 7061024"/>
              <a:gd name="connsiteX7" fmla="*/ 10901714 w 10901897"/>
              <a:gd name="connsiteY7" fmla="*/ 6634151 h 7061024"/>
              <a:gd name="connsiteX8" fmla="*/ 10901897 w 10901897"/>
              <a:gd name="connsiteY8" fmla="*/ 6639306 h 7061024"/>
              <a:gd name="connsiteX9" fmla="*/ 10893816 w 10901897"/>
              <a:gd name="connsiteY9" fmla="*/ 6653302 h 7061024"/>
              <a:gd name="connsiteX10" fmla="*/ 10887323 w 10901897"/>
              <a:gd name="connsiteY10" fmla="*/ 6669040 h 7061024"/>
              <a:gd name="connsiteX11" fmla="*/ 10881845 w 10901897"/>
              <a:gd name="connsiteY11" fmla="*/ 6674030 h 7061024"/>
              <a:gd name="connsiteX12" fmla="*/ 10876220 w 10901897"/>
              <a:gd name="connsiteY12" fmla="*/ 6683770 h 7061024"/>
              <a:gd name="connsiteX13" fmla="*/ 10867702 w 10901897"/>
              <a:gd name="connsiteY13" fmla="*/ 6684062 h 7061024"/>
              <a:gd name="connsiteX14" fmla="*/ 10857541 w 10901897"/>
              <a:gd name="connsiteY14" fmla="*/ 6687722 h 7061024"/>
              <a:gd name="connsiteX15" fmla="*/ 10832053 w 10901897"/>
              <a:gd name="connsiteY15" fmla="*/ 6688612 h 7061024"/>
              <a:gd name="connsiteX16" fmla="*/ 10831546 w 10901897"/>
              <a:gd name="connsiteY16" fmla="*/ 6689818 h 7061024"/>
              <a:gd name="connsiteX17" fmla="*/ 10791337 w 10901897"/>
              <a:gd name="connsiteY17" fmla="*/ 6718441 h 7061024"/>
              <a:gd name="connsiteX18" fmla="*/ 10711793 w 10901897"/>
              <a:gd name="connsiteY18" fmla="*/ 6692811 h 7061024"/>
              <a:gd name="connsiteX19" fmla="*/ 9935449 w 10901897"/>
              <a:gd name="connsiteY19" fmla="*/ 6719922 h 7061024"/>
              <a:gd name="connsiteX20" fmla="*/ 9922087 w 10901897"/>
              <a:gd name="connsiteY20" fmla="*/ 6724577 h 7061024"/>
              <a:gd name="connsiteX21" fmla="*/ 9889965 w 10901897"/>
              <a:gd name="connsiteY21" fmla="*/ 6729905 h 7061024"/>
              <a:gd name="connsiteX22" fmla="*/ 9757415 w 10901897"/>
              <a:gd name="connsiteY22" fmla="*/ 6735503 h 7061024"/>
              <a:gd name="connsiteX23" fmla="*/ 9679337 w 10901897"/>
              <a:gd name="connsiteY23" fmla="*/ 6742897 h 7061024"/>
              <a:gd name="connsiteX24" fmla="*/ 9651603 w 10901897"/>
              <a:gd name="connsiteY24" fmla="*/ 6752061 h 7061024"/>
              <a:gd name="connsiteX25" fmla="*/ 9611575 w 10901897"/>
              <a:gd name="connsiteY25" fmla="*/ 6760584 h 7061024"/>
              <a:gd name="connsiteX26" fmla="*/ 9542424 w 10901897"/>
              <a:gd name="connsiteY26" fmla="*/ 6780548 h 7061024"/>
              <a:gd name="connsiteX27" fmla="*/ 9475463 w 10901897"/>
              <a:gd name="connsiteY27" fmla="*/ 6790453 h 7061024"/>
              <a:gd name="connsiteX28" fmla="*/ 9430317 w 10901897"/>
              <a:gd name="connsiteY28" fmla="*/ 6793495 h 7061024"/>
              <a:gd name="connsiteX29" fmla="*/ 9423751 w 10901897"/>
              <a:gd name="connsiteY29" fmla="*/ 6793435 h 7061024"/>
              <a:gd name="connsiteX30" fmla="*/ 9369168 w 10901897"/>
              <a:gd name="connsiteY30" fmla="*/ 6784983 h 7061024"/>
              <a:gd name="connsiteX31" fmla="*/ 9364297 w 10901897"/>
              <a:gd name="connsiteY31" fmla="*/ 6790369 h 7061024"/>
              <a:gd name="connsiteX32" fmla="*/ 9347493 w 10901897"/>
              <a:gd name="connsiteY32" fmla="*/ 6796274 h 7061024"/>
              <a:gd name="connsiteX33" fmla="*/ 9332718 w 10901897"/>
              <a:gd name="connsiteY33" fmla="*/ 6790564 h 7061024"/>
              <a:gd name="connsiteX34" fmla="*/ 9264167 w 10901897"/>
              <a:gd name="connsiteY34" fmla="*/ 6781860 h 7061024"/>
              <a:gd name="connsiteX35" fmla="*/ 9164094 w 10901897"/>
              <a:gd name="connsiteY35" fmla="*/ 6775130 h 7061024"/>
              <a:gd name="connsiteX36" fmla="*/ 9148800 w 10901897"/>
              <a:gd name="connsiteY36" fmla="*/ 6769262 h 7061024"/>
              <a:gd name="connsiteX37" fmla="*/ 9050458 w 10901897"/>
              <a:gd name="connsiteY37" fmla="*/ 6757050 h 7061024"/>
              <a:gd name="connsiteX38" fmla="*/ 8999058 w 10901897"/>
              <a:gd name="connsiteY38" fmla="*/ 6756427 h 7061024"/>
              <a:gd name="connsiteX39" fmla="*/ 8993554 w 10901897"/>
              <a:gd name="connsiteY39" fmla="*/ 6762470 h 7061024"/>
              <a:gd name="connsiteX40" fmla="*/ 8978351 w 10901897"/>
              <a:gd name="connsiteY40" fmla="*/ 6761457 h 7061024"/>
              <a:gd name="connsiteX41" fmla="*/ 8974307 w 10901897"/>
              <a:gd name="connsiteY41" fmla="*/ 6762468 h 7061024"/>
              <a:gd name="connsiteX42" fmla="*/ 8951126 w 10901897"/>
              <a:gd name="connsiteY42" fmla="*/ 6766987 h 7061024"/>
              <a:gd name="connsiteX43" fmla="*/ 8946415 w 10901897"/>
              <a:gd name="connsiteY43" fmla="*/ 6756038 h 7061024"/>
              <a:gd name="connsiteX44" fmla="*/ 8939487 w 10901897"/>
              <a:gd name="connsiteY44" fmla="*/ 6754702 h 7061024"/>
              <a:gd name="connsiteX45" fmla="*/ 8687743 w 10901897"/>
              <a:gd name="connsiteY45" fmla="*/ 6763493 h 7061024"/>
              <a:gd name="connsiteX46" fmla="*/ 8666518 w 10901897"/>
              <a:gd name="connsiteY46" fmla="*/ 6774433 h 7061024"/>
              <a:gd name="connsiteX47" fmla="*/ 8599556 w 10901897"/>
              <a:gd name="connsiteY47" fmla="*/ 6784339 h 7061024"/>
              <a:gd name="connsiteX48" fmla="*/ 8554411 w 10901897"/>
              <a:gd name="connsiteY48" fmla="*/ 6787381 h 7061024"/>
              <a:gd name="connsiteX49" fmla="*/ 8547844 w 10901897"/>
              <a:gd name="connsiteY49" fmla="*/ 6787320 h 7061024"/>
              <a:gd name="connsiteX50" fmla="*/ 8493261 w 10901897"/>
              <a:gd name="connsiteY50" fmla="*/ 6778868 h 7061024"/>
              <a:gd name="connsiteX51" fmla="*/ 8488390 w 10901897"/>
              <a:gd name="connsiteY51" fmla="*/ 6784255 h 7061024"/>
              <a:gd name="connsiteX52" fmla="*/ 8471586 w 10901897"/>
              <a:gd name="connsiteY52" fmla="*/ 6790159 h 7061024"/>
              <a:gd name="connsiteX53" fmla="*/ 8456812 w 10901897"/>
              <a:gd name="connsiteY53" fmla="*/ 6784450 h 7061024"/>
              <a:gd name="connsiteX54" fmla="*/ 8388259 w 10901897"/>
              <a:gd name="connsiteY54" fmla="*/ 6775746 h 7061024"/>
              <a:gd name="connsiteX55" fmla="*/ 8370697 w 10901897"/>
              <a:gd name="connsiteY55" fmla="*/ 6774564 h 7061024"/>
              <a:gd name="connsiteX56" fmla="*/ 7639559 w 10901897"/>
              <a:gd name="connsiteY56" fmla="*/ 6800096 h 7061024"/>
              <a:gd name="connsiteX57" fmla="*/ 7007522 w 10901897"/>
              <a:gd name="connsiteY57" fmla="*/ 6822167 h 7061024"/>
              <a:gd name="connsiteX58" fmla="*/ 6591224 w 10901897"/>
              <a:gd name="connsiteY58" fmla="*/ 6836705 h 7061024"/>
              <a:gd name="connsiteX59" fmla="*/ 6557964 w 10901897"/>
              <a:gd name="connsiteY59" fmla="*/ 6838046 h 7061024"/>
              <a:gd name="connsiteX60" fmla="*/ 6355814 w 10901897"/>
              <a:gd name="connsiteY60" fmla="*/ 6845191 h 7061024"/>
              <a:gd name="connsiteX61" fmla="*/ 6354404 w 10901897"/>
              <a:gd name="connsiteY61" fmla="*/ 6844975 h 7061024"/>
              <a:gd name="connsiteX62" fmla="*/ 4018045 w 10901897"/>
              <a:gd name="connsiteY62" fmla="*/ 6926562 h 7061024"/>
              <a:gd name="connsiteX63" fmla="*/ 168026 w 10901897"/>
              <a:gd name="connsiteY63" fmla="*/ 7061008 h 7061024"/>
              <a:gd name="connsiteX64" fmla="*/ 130799 w 10901897"/>
              <a:gd name="connsiteY64" fmla="*/ 7021785 h 7061024"/>
              <a:gd name="connsiteX65" fmla="*/ 27661 w 10901897"/>
              <a:gd name="connsiteY65" fmla="*/ 4068301 h 7061024"/>
              <a:gd name="connsiteX66" fmla="*/ 15046 w 10901897"/>
              <a:gd name="connsiteY66" fmla="*/ 3707070 h 7061024"/>
              <a:gd name="connsiteX67" fmla="*/ 0 w 10901897"/>
              <a:gd name="connsiteY67" fmla="*/ 3276202 h 7061024"/>
              <a:gd name="connsiteX68" fmla="*/ 0 w 10901897"/>
              <a:gd name="connsiteY68" fmla="*/ 710101 h 7061024"/>
              <a:gd name="connsiteX69" fmla="*/ 45157 w 10901897"/>
              <a:gd name="connsiteY69" fmla="*/ 708524 h 7061024"/>
              <a:gd name="connsiteX0" fmla="*/ 45157 w 10901897"/>
              <a:gd name="connsiteY0" fmla="*/ 708524 h 7061024"/>
              <a:gd name="connsiteX1" fmla="*/ 10693358 w 10901897"/>
              <a:gd name="connsiteY1" fmla="*/ 0 h 7061024"/>
              <a:gd name="connsiteX2" fmla="*/ 10693358 w 10901897"/>
              <a:gd name="connsiteY2" fmla="*/ 668465 h 7061024"/>
              <a:gd name="connsiteX3" fmla="*/ 10697473 w 10901897"/>
              <a:gd name="connsiteY3" fmla="*/ 786257 h 7061024"/>
              <a:gd name="connsiteX4" fmla="*/ 10786370 w 10901897"/>
              <a:gd name="connsiteY4" fmla="*/ 3331041 h 7061024"/>
              <a:gd name="connsiteX5" fmla="*/ 10798579 w 10901897"/>
              <a:gd name="connsiteY5" fmla="*/ 3680661 h 7061024"/>
              <a:gd name="connsiteX6" fmla="*/ 10901717 w 10901897"/>
              <a:gd name="connsiteY6" fmla="*/ 6634146 h 7061024"/>
              <a:gd name="connsiteX7" fmla="*/ 10901714 w 10901897"/>
              <a:gd name="connsiteY7" fmla="*/ 6634151 h 7061024"/>
              <a:gd name="connsiteX8" fmla="*/ 10901897 w 10901897"/>
              <a:gd name="connsiteY8" fmla="*/ 6639306 h 7061024"/>
              <a:gd name="connsiteX9" fmla="*/ 10893816 w 10901897"/>
              <a:gd name="connsiteY9" fmla="*/ 6653302 h 7061024"/>
              <a:gd name="connsiteX10" fmla="*/ 10887323 w 10901897"/>
              <a:gd name="connsiteY10" fmla="*/ 6669040 h 7061024"/>
              <a:gd name="connsiteX11" fmla="*/ 10881845 w 10901897"/>
              <a:gd name="connsiteY11" fmla="*/ 6674030 h 7061024"/>
              <a:gd name="connsiteX12" fmla="*/ 10876220 w 10901897"/>
              <a:gd name="connsiteY12" fmla="*/ 6683770 h 7061024"/>
              <a:gd name="connsiteX13" fmla="*/ 10867702 w 10901897"/>
              <a:gd name="connsiteY13" fmla="*/ 6684062 h 7061024"/>
              <a:gd name="connsiteX14" fmla="*/ 10857541 w 10901897"/>
              <a:gd name="connsiteY14" fmla="*/ 6687722 h 7061024"/>
              <a:gd name="connsiteX15" fmla="*/ 10832053 w 10901897"/>
              <a:gd name="connsiteY15" fmla="*/ 6688612 h 7061024"/>
              <a:gd name="connsiteX16" fmla="*/ 10831546 w 10901897"/>
              <a:gd name="connsiteY16" fmla="*/ 6689818 h 7061024"/>
              <a:gd name="connsiteX17" fmla="*/ 10791337 w 10901897"/>
              <a:gd name="connsiteY17" fmla="*/ 6718441 h 7061024"/>
              <a:gd name="connsiteX18" fmla="*/ 10711793 w 10901897"/>
              <a:gd name="connsiteY18" fmla="*/ 6692811 h 7061024"/>
              <a:gd name="connsiteX19" fmla="*/ 9935449 w 10901897"/>
              <a:gd name="connsiteY19" fmla="*/ 6719922 h 7061024"/>
              <a:gd name="connsiteX20" fmla="*/ 9922087 w 10901897"/>
              <a:gd name="connsiteY20" fmla="*/ 6724577 h 7061024"/>
              <a:gd name="connsiteX21" fmla="*/ 9889965 w 10901897"/>
              <a:gd name="connsiteY21" fmla="*/ 6729905 h 7061024"/>
              <a:gd name="connsiteX22" fmla="*/ 9757415 w 10901897"/>
              <a:gd name="connsiteY22" fmla="*/ 6735503 h 7061024"/>
              <a:gd name="connsiteX23" fmla="*/ 9679337 w 10901897"/>
              <a:gd name="connsiteY23" fmla="*/ 6742897 h 7061024"/>
              <a:gd name="connsiteX24" fmla="*/ 9651603 w 10901897"/>
              <a:gd name="connsiteY24" fmla="*/ 6752061 h 7061024"/>
              <a:gd name="connsiteX25" fmla="*/ 9611575 w 10901897"/>
              <a:gd name="connsiteY25" fmla="*/ 6760584 h 7061024"/>
              <a:gd name="connsiteX26" fmla="*/ 9542424 w 10901897"/>
              <a:gd name="connsiteY26" fmla="*/ 6780548 h 7061024"/>
              <a:gd name="connsiteX27" fmla="*/ 9475463 w 10901897"/>
              <a:gd name="connsiteY27" fmla="*/ 6790453 h 7061024"/>
              <a:gd name="connsiteX28" fmla="*/ 9430317 w 10901897"/>
              <a:gd name="connsiteY28" fmla="*/ 6793495 h 7061024"/>
              <a:gd name="connsiteX29" fmla="*/ 9423751 w 10901897"/>
              <a:gd name="connsiteY29" fmla="*/ 6793435 h 7061024"/>
              <a:gd name="connsiteX30" fmla="*/ 9369168 w 10901897"/>
              <a:gd name="connsiteY30" fmla="*/ 6784983 h 7061024"/>
              <a:gd name="connsiteX31" fmla="*/ 9364297 w 10901897"/>
              <a:gd name="connsiteY31" fmla="*/ 6790369 h 7061024"/>
              <a:gd name="connsiteX32" fmla="*/ 9347493 w 10901897"/>
              <a:gd name="connsiteY32" fmla="*/ 6796274 h 7061024"/>
              <a:gd name="connsiteX33" fmla="*/ 9332718 w 10901897"/>
              <a:gd name="connsiteY33" fmla="*/ 6790564 h 7061024"/>
              <a:gd name="connsiteX34" fmla="*/ 9264167 w 10901897"/>
              <a:gd name="connsiteY34" fmla="*/ 6781860 h 7061024"/>
              <a:gd name="connsiteX35" fmla="*/ 9164094 w 10901897"/>
              <a:gd name="connsiteY35" fmla="*/ 6775130 h 7061024"/>
              <a:gd name="connsiteX36" fmla="*/ 9148800 w 10901897"/>
              <a:gd name="connsiteY36" fmla="*/ 6769262 h 7061024"/>
              <a:gd name="connsiteX37" fmla="*/ 9050458 w 10901897"/>
              <a:gd name="connsiteY37" fmla="*/ 6757050 h 7061024"/>
              <a:gd name="connsiteX38" fmla="*/ 8999058 w 10901897"/>
              <a:gd name="connsiteY38" fmla="*/ 6756427 h 7061024"/>
              <a:gd name="connsiteX39" fmla="*/ 8993554 w 10901897"/>
              <a:gd name="connsiteY39" fmla="*/ 6762470 h 7061024"/>
              <a:gd name="connsiteX40" fmla="*/ 8978351 w 10901897"/>
              <a:gd name="connsiteY40" fmla="*/ 6761457 h 7061024"/>
              <a:gd name="connsiteX41" fmla="*/ 8974307 w 10901897"/>
              <a:gd name="connsiteY41" fmla="*/ 6762468 h 7061024"/>
              <a:gd name="connsiteX42" fmla="*/ 8951126 w 10901897"/>
              <a:gd name="connsiteY42" fmla="*/ 6766987 h 7061024"/>
              <a:gd name="connsiteX43" fmla="*/ 8946415 w 10901897"/>
              <a:gd name="connsiteY43" fmla="*/ 6756038 h 7061024"/>
              <a:gd name="connsiteX44" fmla="*/ 8939487 w 10901897"/>
              <a:gd name="connsiteY44" fmla="*/ 6754702 h 7061024"/>
              <a:gd name="connsiteX45" fmla="*/ 8687743 w 10901897"/>
              <a:gd name="connsiteY45" fmla="*/ 6763493 h 7061024"/>
              <a:gd name="connsiteX46" fmla="*/ 8666518 w 10901897"/>
              <a:gd name="connsiteY46" fmla="*/ 6774433 h 7061024"/>
              <a:gd name="connsiteX47" fmla="*/ 8599556 w 10901897"/>
              <a:gd name="connsiteY47" fmla="*/ 6784339 h 7061024"/>
              <a:gd name="connsiteX48" fmla="*/ 8554411 w 10901897"/>
              <a:gd name="connsiteY48" fmla="*/ 6787381 h 7061024"/>
              <a:gd name="connsiteX49" fmla="*/ 8547844 w 10901897"/>
              <a:gd name="connsiteY49" fmla="*/ 6787320 h 7061024"/>
              <a:gd name="connsiteX50" fmla="*/ 8493261 w 10901897"/>
              <a:gd name="connsiteY50" fmla="*/ 6778868 h 7061024"/>
              <a:gd name="connsiteX51" fmla="*/ 8488390 w 10901897"/>
              <a:gd name="connsiteY51" fmla="*/ 6784255 h 7061024"/>
              <a:gd name="connsiteX52" fmla="*/ 8471586 w 10901897"/>
              <a:gd name="connsiteY52" fmla="*/ 6790159 h 7061024"/>
              <a:gd name="connsiteX53" fmla="*/ 8456812 w 10901897"/>
              <a:gd name="connsiteY53" fmla="*/ 6784450 h 7061024"/>
              <a:gd name="connsiteX54" fmla="*/ 8388259 w 10901897"/>
              <a:gd name="connsiteY54" fmla="*/ 6775746 h 7061024"/>
              <a:gd name="connsiteX55" fmla="*/ 8370697 w 10901897"/>
              <a:gd name="connsiteY55" fmla="*/ 6774564 h 7061024"/>
              <a:gd name="connsiteX56" fmla="*/ 7639559 w 10901897"/>
              <a:gd name="connsiteY56" fmla="*/ 6800096 h 7061024"/>
              <a:gd name="connsiteX57" fmla="*/ 7007522 w 10901897"/>
              <a:gd name="connsiteY57" fmla="*/ 6822167 h 7061024"/>
              <a:gd name="connsiteX58" fmla="*/ 6591224 w 10901897"/>
              <a:gd name="connsiteY58" fmla="*/ 6836705 h 7061024"/>
              <a:gd name="connsiteX59" fmla="*/ 6557964 w 10901897"/>
              <a:gd name="connsiteY59" fmla="*/ 6838046 h 7061024"/>
              <a:gd name="connsiteX60" fmla="*/ 6355814 w 10901897"/>
              <a:gd name="connsiteY60" fmla="*/ 6845191 h 7061024"/>
              <a:gd name="connsiteX61" fmla="*/ 6354404 w 10901897"/>
              <a:gd name="connsiteY61" fmla="*/ 6844975 h 7061024"/>
              <a:gd name="connsiteX62" fmla="*/ 4018045 w 10901897"/>
              <a:gd name="connsiteY62" fmla="*/ 6926562 h 7061024"/>
              <a:gd name="connsiteX63" fmla="*/ 168026 w 10901897"/>
              <a:gd name="connsiteY63" fmla="*/ 7061008 h 7061024"/>
              <a:gd name="connsiteX64" fmla="*/ 130799 w 10901897"/>
              <a:gd name="connsiteY64" fmla="*/ 7021785 h 7061024"/>
              <a:gd name="connsiteX65" fmla="*/ 27661 w 10901897"/>
              <a:gd name="connsiteY65" fmla="*/ 4068301 h 7061024"/>
              <a:gd name="connsiteX66" fmla="*/ 15046 w 10901897"/>
              <a:gd name="connsiteY66" fmla="*/ 3707070 h 7061024"/>
              <a:gd name="connsiteX67" fmla="*/ 0 w 10901897"/>
              <a:gd name="connsiteY67" fmla="*/ 3276202 h 7061024"/>
              <a:gd name="connsiteX68" fmla="*/ 0 w 10901897"/>
              <a:gd name="connsiteY68" fmla="*/ 710101 h 7061024"/>
              <a:gd name="connsiteX69" fmla="*/ 45157 w 10901897"/>
              <a:gd name="connsiteY69" fmla="*/ 708524 h 7061024"/>
              <a:gd name="connsiteX0" fmla="*/ 0 w 10901897"/>
              <a:gd name="connsiteY0" fmla="*/ 710101 h 7061024"/>
              <a:gd name="connsiteX1" fmla="*/ 10693358 w 10901897"/>
              <a:gd name="connsiteY1" fmla="*/ 0 h 7061024"/>
              <a:gd name="connsiteX2" fmla="*/ 10693358 w 10901897"/>
              <a:gd name="connsiteY2" fmla="*/ 668465 h 7061024"/>
              <a:gd name="connsiteX3" fmla="*/ 10697473 w 10901897"/>
              <a:gd name="connsiteY3" fmla="*/ 786257 h 7061024"/>
              <a:gd name="connsiteX4" fmla="*/ 10786370 w 10901897"/>
              <a:gd name="connsiteY4" fmla="*/ 3331041 h 7061024"/>
              <a:gd name="connsiteX5" fmla="*/ 10798579 w 10901897"/>
              <a:gd name="connsiteY5" fmla="*/ 3680661 h 7061024"/>
              <a:gd name="connsiteX6" fmla="*/ 10901717 w 10901897"/>
              <a:gd name="connsiteY6" fmla="*/ 6634146 h 7061024"/>
              <a:gd name="connsiteX7" fmla="*/ 10901714 w 10901897"/>
              <a:gd name="connsiteY7" fmla="*/ 6634151 h 7061024"/>
              <a:gd name="connsiteX8" fmla="*/ 10901897 w 10901897"/>
              <a:gd name="connsiteY8" fmla="*/ 6639306 h 7061024"/>
              <a:gd name="connsiteX9" fmla="*/ 10893816 w 10901897"/>
              <a:gd name="connsiteY9" fmla="*/ 6653302 h 7061024"/>
              <a:gd name="connsiteX10" fmla="*/ 10887323 w 10901897"/>
              <a:gd name="connsiteY10" fmla="*/ 6669040 h 7061024"/>
              <a:gd name="connsiteX11" fmla="*/ 10881845 w 10901897"/>
              <a:gd name="connsiteY11" fmla="*/ 6674030 h 7061024"/>
              <a:gd name="connsiteX12" fmla="*/ 10876220 w 10901897"/>
              <a:gd name="connsiteY12" fmla="*/ 6683770 h 7061024"/>
              <a:gd name="connsiteX13" fmla="*/ 10867702 w 10901897"/>
              <a:gd name="connsiteY13" fmla="*/ 6684062 h 7061024"/>
              <a:gd name="connsiteX14" fmla="*/ 10857541 w 10901897"/>
              <a:gd name="connsiteY14" fmla="*/ 6687722 h 7061024"/>
              <a:gd name="connsiteX15" fmla="*/ 10832053 w 10901897"/>
              <a:gd name="connsiteY15" fmla="*/ 6688612 h 7061024"/>
              <a:gd name="connsiteX16" fmla="*/ 10831546 w 10901897"/>
              <a:gd name="connsiteY16" fmla="*/ 6689818 h 7061024"/>
              <a:gd name="connsiteX17" fmla="*/ 10791337 w 10901897"/>
              <a:gd name="connsiteY17" fmla="*/ 6718441 h 7061024"/>
              <a:gd name="connsiteX18" fmla="*/ 10711793 w 10901897"/>
              <a:gd name="connsiteY18" fmla="*/ 6692811 h 7061024"/>
              <a:gd name="connsiteX19" fmla="*/ 9935449 w 10901897"/>
              <a:gd name="connsiteY19" fmla="*/ 6719922 h 7061024"/>
              <a:gd name="connsiteX20" fmla="*/ 9922087 w 10901897"/>
              <a:gd name="connsiteY20" fmla="*/ 6724577 h 7061024"/>
              <a:gd name="connsiteX21" fmla="*/ 9889965 w 10901897"/>
              <a:gd name="connsiteY21" fmla="*/ 6729905 h 7061024"/>
              <a:gd name="connsiteX22" fmla="*/ 9757415 w 10901897"/>
              <a:gd name="connsiteY22" fmla="*/ 6735503 h 7061024"/>
              <a:gd name="connsiteX23" fmla="*/ 9679337 w 10901897"/>
              <a:gd name="connsiteY23" fmla="*/ 6742897 h 7061024"/>
              <a:gd name="connsiteX24" fmla="*/ 9651603 w 10901897"/>
              <a:gd name="connsiteY24" fmla="*/ 6752061 h 7061024"/>
              <a:gd name="connsiteX25" fmla="*/ 9611575 w 10901897"/>
              <a:gd name="connsiteY25" fmla="*/ 6760584 h 7061024"/>
              <a:gd name="connsiteX26" fmla="*/ 9542424 w 10901897"/>
              <a:gd name="connsiteY26" fmla="*/ 6780548 h 7061024"/>
              <a:gd name="connsiteX27" fmla="*/ 9475463 w 10901897"/>
              <a:gd name="connsiteY27" fmla="*/ 6790453 h 7061024"/>
              <a:gd name="connsiteX28" fmla="*/ 9430317 w 10901897"/>
              <a:gd name="connsiteY28" fmla="*/ 6793495 h 7061024"/>
              <a:gd name="connsiteX29" fmla="*/ 9423751 w 10901897"/>
              <a:gd name="connsiteY29" fmla="*/ 6793435 h 7061024"/>
              <a:gd name="connsiteX30" fmla="*/ 9369168 w 10901897"/>
              <a:gd name="connsiteY30" fmla="*/ 6784983 h 7061024"/>
              <a:gd name="connsiteX31" fmla="*/ 9364297 w 10901897"/>
              <a:gd name="connsiteY31" fmla="*/ 6790369 h 7061024"/>
              <a:gd name="connsiteX32" fmla="*/ 9347493 w 10901897"/>
              <a:gd name="connsiteY32" fmla="*/ 6796274 h 7061024"/>
              <a:gd name="connsiteX33" fmla="*/ 9332718 w 10901897"/>
              <a:gd name="connsiteY33" fmla="*/ 6790564 h 7061024"/>
              <a:gd name="connsiteX34" fmla="*/ 9264167 w 10901897"/>
              <a:gd name="connsiteY34" fmla="*/ 6781860 h 7061024"/>
              <a:gd name="connsiteX35" fmla="*/ 9164094 w 10901897"/>
              <a:gd name="connsiteY35" fmla="*/ 6775130 h 7061024"/>
              <a:gd name="connsiteX36" fmla="*/ 9148800 w 10901897"/>
              <a:gd name="connsiteY36" fmla="*/ 6769262 h 7061024"/>
              <a:gd name="connsiteX37" fmla="*/ 9050458 w 10901897"/>
              <a:gd name="connsiteY37" fmla="*/ 6757050 h 7061024"/>
              <a:gd name="connsiteX38" fmla="*/ 8999058 w 10901897"/>
              <a:gd name="connsiteY38" fmla="*/ 6756427 h 7061024"/>
              <a:gd name="connsiteX39" fmla="*/ 8993554 w 10901897"/>
              <a:gd name="connsiteY39" fmla="*/ 6762470 h 7061024"/>
              <a:gd name="connsiteX40" fmla="*/ 8978351 w 10901897"/>
              <a:gd name="connsiteY40" fmla="*/ 6761457 h 7061024"/>
              <a:gd name="connsiteX41" fmla="*/ 8974307 w 10901897"/>
              <a:gd name="connsiteY41" fmla="*/ 6762468 h 7061024"/>
              <a:gd name="connsiteX42" fmla="*/ 8951126 w 10901897"/>
              <a:gd name="connsiteY42" fmla="*/ 6766987 h 7061024"/>
              <a:gd name="connsiteX43" fmla="*/ 8946415 w 10901897"/>
              <a:gd name="connsiteY43" fmla="*/ 6756038 h 7061024"/>
              <a:gd name="connsiteX44" fmla="*/ 8939487 w 10901897"/>
              <a:gd name="connsiteY44" fmla="*/ 6754702 h 7061024"/>
              <a:gd name="connsiteX45" fmla="*/ 8687743 w 10901897"/>
              <a:gd name="connsiteY45" fmla="*/ 6763493 h 7061024"/>
              <a:gd name="connsiteX46" fmla="*/ 8666518 w 10901897"/>
              <a:gd name="connsiteY46" fmla="*/ 6774433 h 7061024"/>
              <a:gd name="connsiteX47" fmla="*/ 8599556 w 10901897"/>
              <a:gd name="connsiteY47" fmla="*/ 6784339 h 7061024"/>
              <a:gd name="connsiteX48" fmla="*/ 8554411 w 10901897"/>
              <a:gd name="connsiteY48" fmla="*/ 6787381 h 7061024"/>
              <a:gd name="connsiteX49" fmla="*/ 8547844 w 10901897"/>
              <a:gd name="connsiteY49" fmla="*/ 6787320 h 7061024"/>
              <a:gd name="connsiteX50" fmla="*/ 8493261 w 10901897"/>
              <a:gd name="connsiteY50" fmla="*/ 6778868 h 7061024"/>
              <a:gd name="connsiteX51" fmla="*/ 8488390 w 10901897"/>
              <a:gd name="connsiteY51" fmla="*/ 6784255 h 7061024"/>
              <a:gd name="connsiteX52" fmla="*/ 8471586 w 10901897"/>
              <a:gd name="connsiteY52" fmla="*/ 6790159 h 7061024"/>
              <a:gd name="connsiteX53" fmla="*/ 8456812 w 10901897"/>
              <a:gd name="connsiteY53" fmla="*/ 6784450 h 7061024"/>
              <a:gd name="connsiteX54" fmla="*/ 8388259 w 10901897"/>
              <a:gd name="connsiteY54" fmla="*/ 6775746 h 7061024"/>
              <a:gd name="connsiteX55" fmla="*/ 8370697 w 10901897"/>
              <a:gd name="connsiteY55" fmla="*/ 6774564 h 7061024"/>
              <a:gd name="connsiteX56" fmla="*/ 7639559 w 10901897"/>
              <a:gd name="connsiteY56" fmla="*/ 6800096 h 7061024"/>
              <a:gd name="connsiteX57" fmla="*/ 7007522 w 10901897"/>
              <a:gd name="connsiteY57" fmla="*/ 6822167 h 7061024"/>
              <a:gd name="connsiteX58" fmla="*/ 6591224 w 10901897"/>
              <a:gd name="connsiteY58" fmla="*/ 6836705 h 7061024"/>
              <a:gd name="connsiteX59" fmla="*/ 6557964 w 10901897"/>
              <a:gd name="connsiteY59" fmla="*/ 6838046 h 7061024"/>
              <a:gd name="connsiteX60" fmla="*/ 6355814 w 10901897"/>
              <a:gd name="connsiteY60" fmla="*/ 6845191 h 7061024"/>
              <a:gd name="connsiteX61" fmla="*/ 6354404 w 10901897"/>
              <a:gd name="connsiteY61" fmla="*/ 6844975 h 7061024"/>
              <a:gd name="connsiteX62" fmla="*/ 4018045 w 10901897"/>
              <a:gd name="connsiteY62" fmla="*/ 6926562 h 7061024"/>
              <a:gd name="connsiteX63" fmla="*/ 168026 w 10901897"/>
              <a:gd name="connsiteY63" fmla="*/ 7061008 h 7061024"/>
              <a:gd name="connsiteX64" fmla="*/ 130799 w 10901897"/>
              <a:gd name="connsiteY64" fmla="*/ 7021785 h 7061024"/>
              <a:gd name="connsiteX65" fmla="*/ 27661 w 10901897"/>
              <a:gd name="connsiteY65" fmla="*/ 4068301 h 7061024"/>
              <a:gd name="connsiteX66" fmla="*/ 15046 w 10901897"/>
              <a:gd name="connsiteY66" fmla="*/ 3707070 h 7061024"/>
              <a:gd name="connsiteX67" fmla="*/ 0 w 10901897"/>
              <a:gd name="connsiteY67" fmla="*/ 3276202 h 7061024"/>
              <a:gd name="connsiteX68" fmla="*/ 0 w 10901897"/>
              <a:gd name="connsiteY68" fmla="*/ 710101 h 7061024"/>
              <a:gd name="connsiteX0" fmla="*/ 0 w 10901897"/>
              <a:gd name="connsiteY0" fmla="*/ 41636 h 6392559"/>
              <a:gd name="connsiteX1" fmla="*/ 10693358 w 10901897"/>
              <a:gd name="connsiteY1" fmla="*/ 0 h 6392559"/>
              <a:gd name="connsiteX2" fmla="*/ 10697473 w 10901897"/>
              <a:gd name="connsiteY2" fmla="*/ 117792 h 6392559"/>
              <a:gd name="connsiteX3" fmla="*/ 10786370 w 10901897"/>
              <a:gd name="connsiteY3" fmla="*/ 2662576 h 6392559"/>
              <a:gd name="connsiteX4" fmla="*/ 10798579 w 10901897"/>
              <a:gd name="connsiteY4" fmla="*/ 3012196 h 6392559"/>
              <a:gd name="connsiteX5" fmla="*/ 10901717 w 10901897"/>
              <a:gd name="connsiteY5" fmla="*/ 5965681 h 6392559"/>
              <a:gd name="connsiteX6" fmla="*/ 10901714 w 10901897"/>
              <a:gd name="connsiteY6" fmla="*/ 5965686 h 6392559"/>
              <a:gd name="connsiteX7" fmla="*/ 10901897 w 10901897"/>
              <a:gd name="connsiteY7" fmla="*/ 5970841 h 6392559"/>
              <a:gd name="connsiteX8" fmla="*/ 10893816 w 10901897"/>
              <a:gd name="connsiteY8" fmla="*/ 5984837 h 6392559"/>
              <a:gd name="connsiteX9" fmla="*/ 10887323 w 10901897"/>
              <a:gd name="connsiteY9" fmla="*/ 6000575 h 6392559"/>
              <a:gd name="connsiteX10" fmla="*/ 10881845 w 10901897"/>
              <a:gd name="connsiteY10" fmla="*/ 6005565 h 6392559"/>
              <a:gd name="connsiteX11" fmla="*/ 10876220 w 10901897"/>
              <a:gd name="connsiteY11" fmla="*/ 6015305 h 6392559"/>
              <a:gd name="connsiteX12" fmla="*/ 10867702 w 10901897"/>
              <a:gd name="connsiteY12" fmla="*/ 6015597 h 6392559"/>
              <a:gd name="connsiteX13" fmla="*/ 10857541 w 10901897"/>
              <a:gd name="connsiteY13" fmla="*/ 6019257 h 6392559"/>
              <a:gd name="connsiteX14" fmla="*/ 10832053 w 10901897"/>
              <a:gd name="connsiteY14" fmla="*/ 6020147 h 6392559"/>
              <a:gd name="connsiteX15" fmla="*/ 10831546 w 10901897"/>
              <a:gd name="connsiteY15" fmla="*/ 6021353 h 6392559"/>
              <a:gd name="connsiteX16" fmla="*/ 10791337 w 10901897"/>
              <a:gd name="connsiteY16" fmla="*/ 6049976 h 6392559"/>
              <a:gd name="connsiteX17" fmla="*/ 10711793 w 10901897"/>
              <a:gd name="connsiteY17" fmla="*/ 6024346 h 6392559"/>
              <a:gd name="connsiteX18" fmla="*/ 9935449 w 10901897"/>
              <a:gd name="connsiteY18" fmla="*/ 6051457 h 6392559"/>
              <a:gd name="connsiteX19" fmla="*/ 9922087 w 10901897"/>
              <a:gd name="connsiteY19" fmla="*/ 6056112 h 6392559"/>
              <a:gd name="connsiteX20" fmla="*/ 9889965 w 10901897"/>
              <a:gd name="connsiteY20" fmla="*/ 6061440 h 6392559"/>
              <a:gd name="connsiteX21" fmla="*/ 9757415 w 10901897"/>
              <a:gd name="connsiteY21" fmla="*/ 6067038 h 6392559"/>
              <a:gd name="connsiteX22" fmla="*/ 9679337 w 10901897"/>
              <a:gd name="connsiteY22" fmla="*/ 6074432 h 6392559"/>
              <a:gd name="connsiteX23" fmla="*/ 9651603 w 10901897"/>
              <a:gd name="connsiteY23" fmla="*/ 6083596 h 6392559"/>
              <a:gd name="connsiteX24" fmla="*/ 9611575 w 10901897"/>
              <a:gd name="connsiteY24" fmla="*/ 6092119 h 6392559"/>
              <a:gd name="connsiteX25" fmla="*/ 9542424 w 10901897"/>
              <a:gd name="connsiteY25" fmla="*/ 6112083 h 6392559"/>
              <a:gd name="connsiteX26" fmla="*/ 9475463 w 10901897"/>
              <a:gd name="connsiteY26" fmla="*/ 6121988 h 6392559"/>
              <a:gd name="connsiteX27" fmla="*/ 9430317 w 10901897"/>
              <a:gd name="connsiteY27" fmla="*/ 6125030 h 6392559"/>
              <a:gd name="connsiteX28" fmla="*/ 9423751 w 10901897"/>
              <a:gd name="connsiteY28" fmla="*/ 6124970 h 6392559"/>
              <a:gd name="connsiteX29" fmla="*/ 9369168 w 10901897"/>
              <a:gd name="connsiteY29" fmla="*/ 6116518 h 6392559"/>
              <a:gd name="connsiteX30" fmla="*/ 9364297 w 10901897"/>
              <a:gd name="connsiteY30" fmla="*/ 6121904 h 6392559"/>
              <a:gd name="connsiteX31" fmla="*/ 9347493 w 10901897"/>
              <a:gd name="connsiteY31" fmla="*/ 6127809 h 6392559"/>
              <a:gd name="connsiteX32" fmla="*/ 9332718 w 10901897"/>
              <a:gd name="connsiteY32" fmla="*/ 6122099 h 6392559"/>
              <a:gd name="connsiteX33" fmla="*/ 9264167 w 10901897"/>
              <a:gd name="connsiteY33" fmla="*/ 6113395 h 6392559"/>
              <a:gd name="connsiteX34" fmla="*/ 9164094 w 10901897"/>
              <a:gd name="connsiteY34" fmla="*/ 6106665 h 6392559"/>
              <a:gd name="connsiteX35" fmla="*/ 9148800 w 10901897"/>
              <a:gd name="connsiteY35" fmla="*/ 6100797 h 6392559"/>
              <a:gd name="connsiteX36" fmla="*/ 9050458 w 10901897"/>
              <a:gd name="connsiteY36" fmla="*/ 6088585 h 6392559"/>
              <a:gd name="connsiteX37" fmla="*/ 8999058 w 10901897"/>
              <a:gd name="connsiteY37" fmla="*/ 6087962 h 6392559"/>
              <a:gd name="connsiteX38" fmla="*/ 8993554 w 10901897"/>
              <a:gd name="connsiteY38" fmla="*/ 6094005 h 6392559"/>
              <a:gd name="connsiteX39" fmla="*/ 8978351 w 10901897"/>
              <a:gd name="connsiteY39" fmla="*/ 6092992 h 6392559"/>
              <a:gd name="connsiteX40" fmla="*/ 8974307 w 10901897"/>
              <a:gd name="connsiteY40" fmla="*/ 6094003 h 6392559"/>
              <a:gd name="connsiteX41" fmla="*/ 8951126 w 10901897"/>
              <a:gd name="connsiteY41" fmla="*/ 6098522 h 6392559"/>
              <a:gd name="connsiteX42" fmla="*/ 8946415 w 10901897"/>
              <a:gd name="connsiteY42" fmla="*/ 6087573 h 6392559"/>
              <a:gd name="connsiteX43" fmla="*/ 8939487 w 10901897"/>
              <a:gd name="connsiteY43" fmla="*/ 6086237 h 6392559"/>
              <a:gd name="connsiteX44" fmla="*/ 8687743 w 10901897"/>
              <a:gd name="connsiteY44" fmla="*/ 6095028 h 6392559"/>
              <a:gd name="connsiteX45" fmla="*/ 8666518 w 10901897"/>
              <a:gd name="connsiteY45" fmla="*/ 6105968 h 6392559"/>
              <a:gd name="connsiteX46" fmla="*/ 8599556 w 10901897"/>
              <a:gd name="connsiteY46" fmla="*/ 6115874 h 6392559"/>
              <a:gd name="connsiteX47" fmla="*/ 8554411 w 10901897"/>
              <a:gd name="connsiteY47" fmla="*/ 6118916 h 6392559"/>
              <a:gd name="connsiteX48" fmla="*/ 8547844 w 10901897"/>
              <a:gd name="connsiteY48" fmla="*/ 6118855 h 6392559"/>
              <a:gd name="connsiteX49" fmla="*/ 8493261 w 10901897"/>
              <a:gd name="connsiteY49" fmla="*/ 6110403 h 6392559"/>
              <a:gd name="connsiteX50" fmla="*/ 8488390 w 10901897"/>
              <a:gd name="connsiteY50" fmla="*/ 6115790 h 6392559"/>
              <a:gd name="connsiteX51" fmla="*/ 8471586 w 10901897"/>
              <a:gd name="connsiteY51" fmla="*/ 6121694 h 6392559"/>
              <a:gd name="connsiteX52" fmla="*/ 8456812 w 10901897"/>
              <a:gd name="connsiteY52" fmla="*/ 6115985 h 6392559"/>
              <a:gd name="connsiteX53" fmla="*/ 8388259 w 10901897"/>
              <a:gd name="connsiteY53" fmla="*/ 6107281 h 6392559"/>
              <a:gd name="connsiteX54" fmla="*/ 8370697 w 10901897"/>
              <a:gd name="connsiteY54" fmla="*/ 6106099 h 6392559"/>
              <a:gd name="connsiteX55" fmla="*/ 7639559 w 10901897"/>
              <a:gd name="connsiteY55" fmla="*/ 6131631 h 6392559"/>
              <a:gd name="connsiteX56" fmla="*/ 7007522 w 10901897"/>
              <a:gd name="connsiteY56" fmla="*/ 6153702 h 6392559"/>
              <a:gd name="connsiteX57" fmla="*/ 6591224 w 10901897"/>
              <a:gd name="connsiteY57" fmla="*/ 6168240 h 6392559"/>
              <a:gd name="connsiteX58" fmla="*/ 6557964 w 10901897"/>
              <a:gd name="connsiteY58" fmla="*/ 6169581 h 6392559"/>
              <a:gd name="connsiteX59" fmla="*/ 6355814 w 10901897"/>
              <a:gd name="connsiteY59" fmla="*/ 6176726 h 6392559"/>
              <a:gd name="connsiteX60" fmla="*/ 6354404 w 10901897"/>
              <a:gd name="connsiteY60" fmla="*/ 6176510 h 6392559"/>
              <a:gd name="connsiteX61" fmla="*/ 4018045 w 10901897"/>
              <a:gd name="connsiteY61" fmla="*/ 6258097 h 6392559"/>
              <a:gd name="connsiteX62" fmla="*/ 168026 w 10901897"/>
              <a:gd name="connsiteY62" fmla="*/ 6392543 h 6392559"/>
              <a:gd name="connsiteX63" fmla="*/ 130799 w 10901897"/>
              <a:gd name="connsiteY63" fmla="*/ 6353320 h 6392559"/>
              <a:gd name="connsiteX64" fmla="*/ 27661 w 10901897"/>
              <a:gd name="connsiteY64" fmla="*/ 3399836 h 6392559"/>
              <a:gd name="connsiteX65" fmla="*/ 15046 w 10901897"/>
              <a:gd name="connsiteY65" fmla="*/ 3038605 h 6392559"/>
              <a:gd name="connsiteX66" fmla="*/ 0 w 10901897"/>
              <a:gd name="connsiteY66" fmla="*/ 2607737 h 6392559"/>
              <a:gd name="connsiteX67" fmla="*/ 0 w 10901897"/>
              <a:gd name="connsiteY67" fmla="*/ 41636 h 6392559"/>
              <a:gd name="connsiteX0" fmla="*/ 0 w 10901897"/>
              <a:gd name="connsiteY0" fmla="*/ 0 h 6350923"/>
              <a:gd name="connsiteX1" fmla="*/ 10697473 w 10901897"/>
              <a:gd name="connsiteY1" fmla="*/ 76156 h 6350923"/>
              <a:gd name="connsiteX2" fmla="*/ 10786370 w 10901897"/>
              <a:gd name="connsiteY2" fmla="*/ 2620940 h 6350923"/>
              <a:gd name="connsiteX3" fmla="*/ 10798579 w 10901897"/>
              <a:gd name="connsiteY3" fmla="*/ 2970560 h 6350923"/>
              <a:gd name="connsiteX4" fmla="*/ 10901717 w 10901897"/>
              <a:gd name="connsiteY4" fmla="*/ 5924045 h 6350923"/>
              <a:gd name="connsiteX5" fmla="*/ 10901714 w 10901897"/>
              <a:gd name="connsiteY5" fmla="*/ 5924050 h 6350923"/>
              <a:gd name="connsiteX6" fmla="*/ 10901897 w 10901897"/>
              <a:gd name="connsiteY6" fmla="*/ 5929205 h 6350923"/>
              <a:gd name="connsiteX7" fmla="*/ 10893816 w 10901897"/>
              <a:gd name="connsiteY7" fmla="*/ 5943201 h 6350923"/>
              <a:gd name="connsiteX8" fmla="*/ 10887323 w 10901897"/>
              <a:gd name="connsiteY8" fmla="*/ 5958939 h 6350923"/>
              <a:gd name="connsiteX9" fmla="*/ 10881845 w 10901897"/>
              <a:gd name="connsiteY9" fmla="*/ 5963929 h 6350923"/>
              <a:gd name="connsiteX10" fmla="*/ 10876220 w 10901897"/>
              <a:gd name="connsiteY10" fmla="*/ 5973669 h 6350923"/>
              <a:gd name="connsiteX11" fmla="*/ 10867702 w 10901897"/>
              <a:gd name="connsiteY11" fmla="*/ 5973961 h 6350923"/>
              <a:gd name="connsiteX12" fmla="*/ 10857541 w 10901897"/>
              <a:gd name="connsiteY12" fmla="*/ 5977621 h 6350923"/>
              <a:gd name="connsiteX13" fmla="*/ 10832053 w 10901897"/>
              <a:gd name="connsiteY13" fmla="*/ 5978511 h 6350923"/>
              <a:gd name="connsiteX14" fmla="*/ 10831546 w 10901897"/>
              <a:gd name="connsiteY14" fmla="*/ 5979717 h 6350923"/>
              <a:gd name="connsiteX15" fmla="*/ 10791337 w 10901897"/>
              <a:gd name="connsiteY15" fmla="*/ 6008340 h 6350923"/>
              <a:gd name="connsiteX16" fmla="*/ 10711793 w 10901897"/>
              <a:gd name="connsiteY16" fmla="*/ 5982710 h 6350923"/>
              <a:gd name="connsiteX17" fmla="*/ 9935449 w 10901897"/>
              <a:gd name="connsiteY17" fmla="*/ 6009821 h 6350923"/>
              <a:gd name="connsiteX18" fmla="*/ 9922087 w 10901897"/>
              <a:gd name="connsiteY18" fmla="*/ 6014476 h 6350923"/>
              <a:gd name="connsiteX19" fmla="*/ 9889965 w 10901897"/>
              <a:gd name="connsiteY19" fmla="*/ 6019804 h 6350923"/>
              <a:gd name="connsiteX20" fmla="*/ 9757415 w 10901897"/>
              <a:gd name="connsiteY20" fmla="*/ 6025402 h 6350923"/>
              <a:gd name="connsiteX21" fmla="*/ 9679337 w 10901897"/>
              <a:gd name="connsiteY21" fmla="*/ 6032796 h 6350923"/>
              <a:gd name="connsiteX22" fmla="*/ 9651603 w 10901897"/>
              <a:gd name="connsiteY22" fmla="*/ 6041960 h 6350923"/>
              <a:gd name="connsiteX23" fmla="*/ 9611575 w 10901897"/>
              <a:gd name="connsiteY23" fmla="*/ 6050483 h 6350923"/>
              <a:gd name="connsiteX24" fmla="*/ 9542424 w 10901897"/>
              <a:gd name="connsiteY24" fmla="*/ 6070447 h 6350923"/>
              <a:gd name="connsiteX25" fmla="*/ 9475463 w 10901897"/>
              <a:gd name="connsiteY25" fmla="*/ 6080352 h 6350923"/>
              <a:gd name="connsiteX26" fmla="*/ 9430317 w 10901897"/>
              <a:gd name="connsiteY26" fmla="*/ 6083394 h 6350923"/>
              <a:gd name="connsiteX27" fmla="*/ 9423751 w 10901897"/>
              <a:gd name="connsiteY27" fmla="*/ 6083334 h 6350923"/>
              <a:gd name="connsiteX28" fmla="*/ 9369168 w 10901897"/>
              <a:gd name="connsiteY28" fmla="*/ 6074882 h 6350923"/>
              <a:gd name="connsiteX29" fmla="*/ 9364297 w 10901897"/>
              <a:gd name="connsiteY29" fmla="*/ 6080268 h 6350923"/>
              <a:gd name="connsiteX30" fmla="*/ 9347493 w 10901897"/>
              <a:gd name="connsiteY30" fmla="*/ 6086173 h 6350923"/>
              <a:gd name="connsiteX31" fmla="*/ 9332718 w 10901897"/>
              <a:gd name="connsiteY31" fmla="*/ 6080463 h 6350923"/>
              <a:gd name="connsiteX32" fmla="*/ 9264167 w 10901897"/>
              <a:gd name="connsiteY32" fmla="*/ 6071759 h 6350923"/>
              <a:gd name="connsiteX33" fmla="*/ 9164094 w 10901897"/>
              <a:gd name="connsiteY33" fmla="*/ 6065029 h 6350923"/>
              <a:gd name="connsiteX34" fmla="*/ 9148800 w 10901897"/>
              <a:gd name="connsiteY34" fmla="*/ 6059161 h 6350923"/>
              <a:gd name="connsiteX35" fmla="*/ 9050458 w 10901897"/>
              <a:gd name="connsiteY35" fmla="*/ 6046949 h 6350923"/>
              <a:gd name="connsiteX36" fmla="*/ 8999058 w 10901897"/>
              <a:gd name="connsiteY36" fmla="*/ 6046326 h 6350923"/>
              <a:gd name="connsiteX37" fmla="*/ 8993554 w 10901897"/>
              <a:gd name="connsiteY37" fmla="*/ 6052369 h 6350923"/>
              <a:gd name="connsiteX38" fmla="*/ 8978351 w 10901897"/>
              <a:gd name="connsiteY38" fmla="*/ 6051356 h 6350923"/>
              <a:gd name="connsiteX39" fmla="*/ 8974307 w 10901897"/>
              <a:gd name="connsiteY39" fmla="*/ 6052367 h 6350923"/>
              <a:gd name="connsiteX40" fmla="*/ 8951126 w 10901897"/>
              <a:gd name="connsiteY40" fmla="*/ 6056886 h 6350923"/>
              <a:gd name="connsiteX41" fmla="*/ 8946415 w 10901897"/>
              <a:gd name="connsiteY41" fmla="*/ 6045937 h 6350923"/>
              <a:gd name="connsiteX42" fmla="*/ 8939487 w 10901897"/>
              <a:gd name="connsiteY42" fmla="*/ 6044601 h 6350923"/>
              <a:gd name="connsiteX43" fmla="*/ 8687743 w 10901897"/>
              <a:gd name="connsiteY43" fmla="*/ 6053392 h 6350923"/>
              <a:gd name="connsiteX44" fmla="*/ 8666518 w 10901897"/>
              <a:gd name="connsiteY44" fmla="*/ 6064332 h 6350923"/>
              <a:gd name="connsiteX45" fmla="*/ 8599556 w 10901897"/>
              <a:gd name="connsiteY45" fmla="*/ 6074238 h 6350923"/>
              <a:gd name="connsiteX46" fmla="*/ 8554411 w 10901897"/>
              <a:gd name="connsiteY46" fmla="*/ 6077280 h 6350923"/>
              <a:gd name="connsiteX47" fmla="*/ 8547844 w 10901897"/>
              <a:gd name="connsiteY47" fmla="*/ 6077219 h 6350923"/>
              <a:gd name="connsiteX48" fmla="*/ 8493261 w 10901897"/>
              <a:gd name="connsiteY48" fmla="*/ 6068767 h 6350923"/>
              <a:gd name="connsiteX49" fmla="*/ 8488390 w 10901897"/>
              <a:gd name="connsiteY49" fmla="*/ 6074154 h 6350923"/>
              <a:gd name="connsiteX50" fmla="*/ 8471586 w 10901897"/>
              <a:gd name="connsiteY50" fmla="*/ 6080058 h 6350923"/>
              <a:gd name="connsiteX51" fmla="*/ 8456812 w 10901897"/>
              <a:gd name="connsiteY51" fmla="*/ 6074349 h 6350923"/>
              <a:gd name="connsiteX52" fmla="*/ 8388259 w 10901897"/>
              <a:gd name="connsiteY52" fmla="*/ 6065645 h 6350923"/>
              <a:gd name="connsiteX53" fmla="*/ 8370697 w 10901897"/>
              <a:gd name="connsiteY53" fmla="*/ 6064463 h 6350923"/>
              <a:gd name="connsiteX54" fmla="*/ 7639559 w 10901897"/>
              <a:gd name="connsiteY54" fmla="*/ 6089995 h 6350923"/>
              <a:gd name="connsiteX55" fmla="*/ 7007522 w 10901897"/>
              <a:gd name="connsiteY55" fmla="*/ 6112066 h 6350923"/>
              <a:gd name="connsiteX56" fmla="*/ 6591224 w 10901897"/>
              <a:gd name="connsiteY56" fmla="*/ 6126604 h 6350923"/>
              <a:gd name="connsiteX57" fmla="*/ 6557964 w 10901897"/>
              <a:gd name="connsiteY57" fmla="*/ 6127945 h 6350923"/>
              <a:gd name="connsiteX58" fmla="*/ 6355814 w 10901897"/>
              <a:gd name="connsiteY58" fmla="*/ 6135090 h 6350923"/>
              <a:gd name="connsiteX59" fmla="*/ 6354404 w 10901897"/>
              <a:gd name="connsiteY59" fmla="*/ 6134874 h 6350923"/>
              <a:gd name="connsiteX60" fmla="*/ 4018045 w 10901897"/>
              <a:gd name="connsiteY60" fmla="*/ 6216461 h 6350923"/>
              <a:gd name="connsiteX61" fmla="*/ 168026 w 10901897"/>
              <a:gd name="connsiteY61" fmla="*/ 6350907 h 6350923"/>
              <a:gd name="connsiteX62" fmla="*/ 130799 w 10901897"/>
              <a:gd name="connsiteY62" fmla="*/ 6311684 h 6350923"/>
              <a:gd name="connsiteX63" fmla="*/ 27661 w 10901897"/>
              <a:gd name="connsiteY63" fmla="*/ 3358200 h 6350923"/>
              <a:gd name="connsiteX64" fmla="*/ 15046 w 10901897"/>
              <a:gd name="connsiteY64" fmla="*/ 2996969 h 6350923"/>
              <a:gd name="connsiteX65" fmla="*/ 0 w 10901897"/>
              <a:gd name="connsiteY65" fmla="*/ 2566101 h 6350923"/>
              <a:gd name="connsiteX66" fmla="*/ 0 w 10901897"/>
              <a:gd name="connsiteY66" fmla="*/ 0 h 6350923"/>
              <a:gd name="connsiteX0" fmla="*/ 0 w 10901897"/>
              <a:gd name="connsiteY0" fmla="*/ 0 h 6350923"/>
              <a:gd name="connsiteX1" fmla="*/ 10786370 w 10901897"/>
              <a:gd name="connsiteY1" fmla="*/ 2620940 h 6350923"/>
              <a:gd name="connsiteX2" fmla="*/ 10798579 w 10901897"/>
              <a:gd name="connsiteY2" fmla="*/ 2970560 h 6350923"/>
              <a:gd name="connsiteX3" fmla="*/ 10901717 w 10901897"/>
              <a:gd name="connsiteY3" fmla="*/ 5924045 h 6350923"/>
              <a:gd name="connsiteX4" fmla="*/ 10901714 w 10901897"/>
              <a:gd name="connsiteY4" fmla="*/ 5924050 h 6350923"/>
              <a:gd name="connsiteX5" fmla="*/ 10901897 w 10901897"/>
              <a:gd name="connsiteY5" fmla="*/ 5929205 h 6350923"/>
              <a:gd name="connsiteX6" fmla="*/ 10893816 w 10901897"/>
              <a:gd name="connsiteY6" fmla="*/ 5943201 h 6350923"/>
              <a:gd name="connsiteX7" fmla="*/ 10887323 w 10901897"/>
              <a:gd name="connsiteY7" fmla="*/ 5958939 h 6350923"/>
              <a:gd name="connsiteX8" fmla="*/ 10881845 w 10901897"/>
              <a:gd name="connsiteY8" fmla="*/ 5963929 h 6350923"/>
              <a:gd name="connsiteX9" fmla="*/ 10876220 w 10901897"/>
              <a:gd name="connsiteY9" fmla="*/ 5973669 h 6350923"/>
              <a:gd name="connsiteX10" fmla="*/ 10867702 w 10901897"/>
              <a:gd name="connsiteY10" fmla="*/ 5973961 h 6350923"/>
              <a:gd name="connsiteX11" fmla="*/ 10857541 w 10901897"/>
              <a:gd name="connsiteY11" fmla="*/ 5977621 h 6350923"/>
              <a:gd name="connsiteX12" fmla="*/ 10832053 w 10901897"/>
              <a:gd name="connsiteY12" fmla="*/ 5978511 h 6350923"/>
              <a:gd name="connsiteX13" fmla="*/ 10831546 w 10901897"/>
              <a:gd name="connsiteY13" fmla="*/ 5979717 h 6350923"/>
              <a:gd name="connsiteX14" fmla="*/ 10791337 w 10901897"/>
              <a:gd name="connsiteY14" fmla="*/ 6008340 h 6350923"/>
              <a:gd name="connsiteX15" fmla="*/ 10711793 w 10901897"/>
              <a:gd name="connsiteY15" fmla="*/ 5982710 h 6350923"/>
              <a:gd name="connsiteX16" fmla="*/ 9935449 w 10901897"/>
              <a:gd name="connsiteY16" fmla="*/ 6009821 h 6350923"/>
              <a:gd name="connsiteX17" fmla="*/ 9922087 w 10901897"/>
              <a:gd name="connsiteY17" fmla="*/ 6014476 h 6350923"/>
              <a:gd name="connsiteX18" fmla="*/ 9889965 w 10901897"/>
              <a:gd name="connsiteY18" fmla="*/ 6019804 h 6350923"/>
              <a:gd name="connsiteX19" fmla="*/ 9757415 w 10901897"/>
              <a:gd name="connsiteY19" fmla="*/ 6025402 h 6350923"/>
              <a:gd name="connsiteX20" fmla="*/ 9679337 w 10901897"/>
              <a:gd name="connsiteY20" fmla="*/ 6032796 h 6350923"/>
              <a:gd name="connsiteX21" fmla="*/ 9651603 w 10901897"/>
              <a:gd name="connsiteY21" fmla="*/ 6041960 h 6350923"/>
              <a:gd name="connsiteX22" fmla="*/ 9611575 w 10901897"/>
              <a:gd name="connsiteY22" fmla="*/ 6050483 h 6350923"/>
              <a:gd name="connsiteX23" fmla="*/ 9542424 w 10901897"/>
              <a:gd name="connsiteY23" fmla="*/ 6070447 h 6350923"/>
              <a:gd name="connsiteX24" fmla="*/ 9475463 w 10901897"/>
              <a:gd name="connsiteY24" fmla="*/ 6080352 h 6350923"/>
              <a:gd name="connsiteX25" fmla="*/ 9430317 w 10901897"/>
              <a:gd name="connsiteY25" fmla="*/ 6083394 h 6350923"/>
              <a:gd name="connsiteX26" fmla="*/ 9423751 w 10901897"/>
              <a:gd name="connsiteY26" fmla="*/ 6083334 h 6350923"/>
              <a:gd name="connsiteX27" fmla="*/ 9369168 w 10901897"/>
              <a:gd name="connsiteY27" fmla="*/ 6074882 h 6350923"/>
              <a:gd name="connsiteX28" fmla="*/ 9364297 w 10901897"/>
              <a:gd name="connsiteY28" fmla="*/ 6080268 h 6350923"/>
              <a:gd name="connsiteX29" fmla="*/ 9347493 w 10901897"/>
              <a:gd name="connsiteY29" fmla="*/ 6086173 h 6350923"/>
              <a:gd name="connsiteX30" fmla="*/ 9332718 w 10901897"/>
              <a:gd name="connsiteY30" fmla="*/ 6080463 h 6350923"/>
              <a:gd name="connsiteX31" fmla="*/ 9264167 w 10901897"/>
              <a:gd name="connsiteY31" fmla="*/ 6071759 h 6350923"/>
              <a:gd name="connsiteX32" fmla="*/ 9164094 w 10901897"/>
              <a:gd name="connsiteY32" fmla="*/ 6065029 h 6350923"/>
              <a:gd name="connsiteX33" fmla="*/ 9148800 w 10901897"/>
              <a:gd name="connsiteY33" fmla="*/ 6059161 h 6350923"/>
              <a:gd name="connsiteX34" fmla="*/ 9050458 w 10901897"/>
              <a:gd name="connsiteY34" fmla="*/ 6046949 h 6350923"/>
              <a:gd name="connsiteX35" fmla="*/ 8999058 w 10901897"/>
              <a:gd name="connsiteY35" fmla="*/ 6046326 h 6350923"/>
              <a:gd name="connsiteX36" fmla="*/ 8993554 w 10901897"/>
              <a:gd name="connsiteY36" fmla="*/ 6052369 h 6350923"/>
              <a:gd name="connsiteX37" fmla="*/ 8978351 w 10901897"/>
              <a:gd name="connsiteY37" fmla="*/ 6051356 h 6350923"/>
              <a:gd name="connsiteX38" fmla="*/ 8974307 w 10901897"/>
              <a:gd name="connsiteY38" fmla="*/ 6052367 h 6350923"/>
              <a:gd name="connsiteX39" fmla="*/ 8951126 w 10901897"/>
              <a:gd name="connsiteY39" fmla="*/ 6056886 h 6350923"/>
              <a:gd name="connsiteX40" fmla="*/ 8946415 w 10901897"/>
              <a:gd name="connsiteY40" fmla="*/ 6045937 h 6350923"/>
              <a:gd name="connsiteX41" fmla="*/ 8939487 w 10901897"/>
              <a:gd name="connsiteY41" fmla="*/ 6044601 h 6350923"/>
              <a:gd name="connsiteX42" fmla="*/ 8687743 w 10901897"/>
              <a:gd name="connsiteY42" fmla="*/ 6053392 h 6350923"/>
              <a:gd name="connsiteX43" fmla="*/ 8666518 w 10901897"/>
              <a:gd name="connsiteY43" fmla="*/ 6064332 h 6350923"/>
              <a:gd name="connsiteX44" fmla="*/ 8599556 w 10901897"/>
              <a:gd name="connsiteY44" fmla="*/ 6074238 h 6350923"/>
              <a:gd name="connsiteX45" fmla="*/ 8554411 w 10901897"/>
              <a:gd name="connsiteY45" fmla="*/ 6077280 h 6350923"/>
              <a:gd name="connsiteX46" fmla="*/ 8547844 w 10901897"/>
              <a:gd name="connsiteY46" fmla="*/ 6077219 h 6350923"/>
              <a:gd name="connsiteX47" fmla="*/ 8493261 w 10901897"/>
              <a:gd name="connsiteY47" fmla="*/ 6068767 h 6350923"/>
              <a:gd name="connsiteX48" fmla="*/ 8488390 w 10901897"/>
              <a:gd name="connsiteY48" fmla="*/ 6074154 h 6350923"/>
              <a:gd name="connsiteX49" fmla="*/ 8471586 w 10901897"/>
              <a:gd name="connsiteY49" fmla="*/ 6080058 h 6350923"/>
              <a:gd name="connsiteX50" fmla="*/ 8456812 w 10901897"/>
              <a:gd name="connsiteY50" fmla="*/ 6074349 h 6350923"/>
              <a:gd name="connsiteX51" fmla="*/ 8388259 w 10901897"/>
              <a:gd name="connsiteY51" fmla="*/ 6065645 h 6350923"/>
              <a:gd name="connsiteX52" fmla="*/ 8370697 w 10901897"/>
              <a:gd name="connsiteY52" fmla="*/ 6064463 h 6350923"/>
              <a:gd name="connsiteX53" fmla="*/ 7639559 w 10901897"/>
              <a:gd name="connsiteY53" fmla="*/ 6089995 h 6350923"/>
              <a:gd name="connsiteX54" fmla="*/ 7007522 w 10901897"/>
              <a:gd name="connsiteY54" fmla="*/ 6112066 h 6350923"/>
              <a:gd name="connsiteX55" fmla="*/ 6591224 w 10901897"/>
              <a:gd name="connsiteY55" fmla="*/ 6126604 h 6350923"/>
              <a:gd name="connsiteX56" fmla="*/ 6557964 w 10901897"/>
              <a:gd name="connsiteY56" fmla="*/ 6127945 h 6350923"/>
              <a:gd name="connsiteX57" fmla="*/ 6355814 w 10901897"/>
              <a:gd name="connsiteY57" fmla="*/ 6135090 h 6350923"/>
              <a:gd name="connsiteX58" fmla="*/ 6354404 w 10901897"/>
              <a:gd name="connsiteY58" fmla="*/ 6134874 h 6350923"/>
              <a:gd name="connsiteX59" fmla="*/ 4018045 w 10901897"/>
              <a:gd name="connsiteY59" fmla="*/ 6216461 h 6350923"/>
              <a:gd name="connsiteX60" fmla="*/ 168026 w 10901897"/>
              <a:gd name="connsiteY60" fmla="*/ 6350907 h 6350923"/>
              <a:gd name="connsiteX61" fmla="*/ 130799 w 10901897"/>
              <a:gd name="connsiteY61" fmla="*/ 6311684 h 6350923"/>
              <a:gd name="connsiteX62" fmla="*/ 27661 w 10901897"/>
              <a:gd name="connsiteY62" fmla="*/ 3358200 h 6350923"/>
              <a:gd name="connsiteX63" fmla="*/ 15046 w 10901897"/>
              <a:gd name="connsiteY63" fmla="*/ 2996969 h 6350923"/>
              <a:gd name="connsiteX64" fmla="*/ 0 w 10901897"/>
              <a:gd name="connsiteY64" fmla="*/ 2566101 h 6350923"/>
              <a:gd name="connsiteX65" fmla="*/ 0 w 10901897"/>
              <a:gd name="connsiteY65" fmla="*/ 0 h 6350923"/>
              <a:gd name="connsiteX0" fmla="*/ 0 w 10901897"/>
              <a:gd name="connsiteY0" fmla="*/ 0 h 3784822"/>
              <a:gd name="connsiteX1" fmla="*/ 10786370 w 10901897"/>
              <a:gd name="connsiteY1" fmla="*/ 54839 h 3784822"/>
              <a:gd name="connsiteX2" fmla="*/ 10798579 w 10901897"/>
              <a:gd name="connsiteY2" fmla="*/ 404459 h 3784822"/>
              <a:gd name="connsiteX3" fmla="*/ 10901717 w 10901897"/>
              <a:gd name="connsiteY3" fmla="*/ 3357944 h 3784822"/>
              <a:gd name="connsiteX4" fmla="*/ 10901714 w 10901897"/>
              <a:gd name="connsiteY4" fmla="*/ 3357949 h 3784822"/>
              <a:gd name="connsiteX5" fmla="*/ 10901897 w 10901897"/>
              <a:gd name="connsiteY5" fmla="*/ 3363104 h 3784822"/>
              <a:gd name="connsiteX6" fmla="*/ 10893816 w 10901897"/>
              <a:gd name="connsiteY6" fmla="*/ 3377100 h 3784822"/>
              <a:gd name="connsiteX7" fmla="*/ 10887323 w 10901897"/>
              <a:gd name="connsiteY7" fmla="*/ 3392838 h 3784822"/>
              <a:gd name="connsiteX8" fmla="*/ 10881845 w 10901897"/>
              <a:gd name="connsiteY8" fmla="*/ 3397828 h 3784822"/>
              <a:gd name="connsiteX9" fmla="*/ 10876220 w 10901897"/>
              <a:gd name="connsiteY9" fmla="*/ 3407568 h 3784822"/>
              <a:gd name="connsiteX10" fmla="*/ 10867702 w 10901897"/>
              <a:gd name="connsiteY10" fmla="*/ 3407860 h 3784822"/>
              <a:gd name="connsiteX11" fmla="*/ 10857541 w 10901897"/>
              <a:gd name="connsiteY11" fmla="*/ 3411520 h 3784822"/>
              <a:gd name="connsiteX12" fmla="*/ 10832053 w 10901897"/>
              <a:gd name="connsiteY12" fmla="*/ 3412410 h 3784822"/>
              <a:gd name="connsiteX13" fmla="*/ 10831546 w 10901897"/>
              <a:gd name="connsiteY13" fmla="*/ 3413616 h 3784822"/>
              <a:gd name="connsiteX14" fmla="*/ 10791337 w 10901897"/>
              <a:gd name="connsiteY14" fmla="*/ 3442239 h 3784822"/>
              <a:gd name="connsiteX15" fmla="*/ 10711793 w 10901897"/>
              <a:gd name="connsiteY15" fmla="*/ 3416609 h 3784822"/>
              <a:gd name="connsiteX16" fmla="*/ 9935449 w 10901897"/>
              <a:gd name="connsiteY16" fmla="*/ 3443720 h 3784822"/>
              <a:gd name="connsiteX17" fmla="*/ 9922087 w 10901897"/>
              <a:gd name="connsiteY17" fmla="*/ 3448375 h 3784822"/>
              <a:gd name="connsiteX18" fmla="*/ 9889965 w 10901897"/>
              <a:gd name="connsiteY18" fmla="*/ 3453703 h 3784822"/>
              <a:gd name="connsiteX19" fmla="*/ 9757415 w 10901897"/>
              <a:gd name="connsiteY19" fmla="*/ 3459301 h 3784822"/>
              <a:gd name="connsiteX20" fmla="*/ 9679337 w 10901897"/>
              <a:gd name="connsiteY20" fmla="*/ 3466695 h 3784822"/>
              <a:gd name="connsiteX21" fmla="*/ 9651603 w 10901897"/>
              <a:gd name="connsiteY21" fmla="*/ 3475859 h 3784822"/>
              <a:gd name="connsiteX22" fmla="*/ 9611575 w 10901897"/>
              <a:gd name="connsiteY22" fmla="*/ 3484382 h 3784822"/>
              <a:gd name="connsiteX23" fmla="*/ 9542424 w 10901897"/>
              <a:gd name="connsiteY23" fmla="*/ 3504346 h 3784822"/>
              <a:gd name="connsiteX24" fmla="*/ 9475463 w 10901897"/>
              <a:gd name="connsiteY24" fmla="*/ 3514251 h 3784822"/>
              <a:gd name="connsiteX25" fmla="*/ 9430317 w 10901897"/>
              <a:gd name="connsiteY25" fmla="*/ 3517293 h 3784822"/>
              <a:gd name="connsiteX26" fmla="*/ 9423751 w 10901897"/>
              <a:gd name="connsiteY26" fmla="*/ 3517233 h 3784822"/>
              <a:gd name="connsiteX27" fmla="*/ 9369168 w 10901897"/>
              <a:gd name="connsiteY27" fmla="*/ 3508781 h 3784822"/>
              <a:gd name="connsiteX28" fmla="*/ 9364297 w 10901897"/>
              <a:gd name="connsiteY28" fmla="*/ 3514167 h 3784822"/>
              <a:gd name="connsiteX29" fmla="*/ 9347493 w 10901897"/>
              <a:gd name="connsiteY29" fmla="*/ 3520072 h 3784822"/>
              <a:gd name="connsiteX30" fmla="*/ 9332718 w 10901897"/>
              <a:gd name="connsiteY30" fmla="*/ 3514362 h 3784822"/>
              <a:gd name="connsiteX31" fmla="*/ 9264167 w 10901897"/>
              <a:gd name="connsiteY31" fmla="*/ 3505658 h 3784822"/>
              <a:gd name="connsiteX32" fmla="*/ 9164094 w 10901897"/>
              <a:gd name="connsiteY32" fmla="*/ 3498928 h 3784822"/>
              <a:gd name="connsiteX33" fmla="*/ 9148800 w 10901897"/>
              <a:gd name="connsiteY33" fmla="*/ 3493060 h 3784822"/>
              <a:gd name="connsiteX34" fmla="*/ 9050458 w 10901897"/>
              <a:gd name="connsiteY34" fmla="*/ 3480848 h 3784822"/>
              <a:gd name="connsiteX35" fmla="*/ 8999058 w 10901897"/>
              <a:gd name="connsiteY35" fmla="*/ 3480225 h 3784822"/>
              <a:gd name="connsiteX36" fmla="*/ 8993554 w 10901897"/>
              <a:gd name="connsiteY36" fmla="*/ 3486268 h 3784822"/>
              <a:gd name="connsiteX37" fmla="*/ 8978351 w 10901897"/>
              <a:gd name="connsiteY37" fmla="*/ 3485255 h 3784822"/>
              <a:gd name="connsiteX38" fmla="*/ 8974307 w 10901897"/>
              <a:gd name="connsiteY38" fmla="*/ 3486266 h 3784822"/>
              <a:gd name="connsiteX39" fmla="*/ 8951126 w 10901897"/>
              <a:gd name="connsiteY39" fmla="*/ 3490785 h 3784822"/>
              <a:gd name="connsiteX40" fmla="*/ 8946415 w 10901897"/>
              <a:gd name="connsiteY40" fmla="*/ 3479836 h 3784822"/>
              <a:gd name="connsiteX41" fmla="*/ 8939487 w 10901897"/>
              <a:gd name="connsiteY41" fmla="*/ 3478500 h 3784822"/>
              <a:gd name="connsiteX42" fmla="*/ 8687743 w 10901897"/>
              <a:gd name="connsiteY42" fmla="*/ 3487291 h 3784822"/>
              <a:gd name="connsiteX43" fmla="*/ 8666518 w 10901897"/>
              <a:gd name="connsiteY43" fmla="*/ 3498231 h 3784822"/>
              <a:gd name="connsiteX44" fmla="*/ 8599556 w 10901897"/>
              <a:gd name="connsiteY44" fmla="*/ 3508137 h 3784822"/>
              <a:gd name="connsiteX45" fmla="*/ 8554411 w 10901897"/>
              <a:gd name="connsiteY45" fmla="*/ 3511179 h 3784822"/>
              <a:gd name="connsiteX46" fmla="*/ 8547844 w 10901897"/>
              <a:gd name="connsiteY46" fmla="*/ 3511118 h 3784822"/>
              <a:gd name="connsiteX47" fmla="*/ 8493261 w 10901897"/>
              <a:gd name="connsiteY47" fmla="*/ 3502666 h 3784822"/>
              <a:gd name="connsiteX48" fmla="*/ 8488390 w 10901897"/>
              <a:gd name="connsiteY48" fmla="*/ 3508053 h 3784822"/>
              <a:gd name="connsiteX49" fmla="*/ 8471586 w 10901897"/>
              <a:gd name="connsiteY49" fmla="*/ 3513957 h 3784822"/>
              <a:gd name="connsiteX50" fmla="*/ 8456812 w 10901897"/>
              <a:gd name="connsiteY50" fmla="*/ 3508248 h 3784822"/>
              <a:gd name="connsiteX51" fmla="*/ 8388259 w 10901897"/>
              <a:gd name="connsiteY51" fmla="*/ 3499544 h 3784822"/>
              <a:gd name="connsiteX52" fmla="*/ 8370697 w 10901897"/>
              <a:gd name="connsiteY52" fmla="*/ 3498362 h 3784822"/>
              <a:gd name="connsiteX53" fmla="*/ 7639559 w 10901897"/>
              <a:gd name="connsiteY53" fmla="*/ 3523894 h 3784822"/>
              <a:gd name="connsiteX54" fmla="*/ 7007522 w 10901897"/>
              <a:gd name="connsiteY54" fmla="*/ 3545965 h 3784822"/>
              <a:gd name="connsiteX55" fmla="*/ 6591224 w 10901897"/>
              <a:gd name="connsiteY55" fmla="*/ 3560503 h 3784822"/>
              <a:gd name="connsiteX56" fmla="*/ 6557964 w 10901897"/>
              <a:gd name="connsiteY56" fmla="*/ 3561844 h 3784822"/>
              <a:gd name="connsiteX57" fmla="*/ 6355814 w 10901897"/>
              <a:gd name="connsiteY57" fmla="*/ 3568989 h 3784822"/>
              <a:gd name="connsiteX58" fmla="*/ 6354404 w 10901897"/>
              <a:gd name="connsiteY58" fmla="*/ 3568773 h 3784822"/>
              <a:gd name="connsiteX59" fmla="*/ 4018045 w 10901897"/>
              <a:gd name="connsiteY59" fmla="*/ 3650360 h 3784822"/>
              <a:gd name="connsiteX60" fmla="*/ 168026 w 10901897"/>
              <a:gd name="connsiteY60" fmla="*/ 3784806 h 3784822"/>
              <a:gd name="connsiteX61" fmla="*/ 130799 w 10901897"/>
              <a:gd name="connsiteY61" fmla="*/ 3745583 h 3784822"/>
              <a:gd name="connsiteX62" fmla="*/ 27661 w 10901897"/>
              <a:gd name="connsiteY62" fmla="*/ 792099 h 3784822"/>
              <a:gd name="connsiteX63" fmla="*/ 15046 w 10901897"/>
              <a:gd name="connsiteY63" fmla="*/ 430868 h 3784822"/>
              <a:gd name="connsiteX64" fmla="*/ 0 w 10901897"/>
              <a:gd name="connsiteY64" fmla="*/ 0 h 378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0901897" h="3784822">
                <a:moveTo>
                  <a:pt x="0" y="0"/>
                </a:moveTo>
                <a:lnTo>
                  <a:pt x="10786370" y="54839"/>
                </a:lnTo>
                <a:lnTo>
                  <a:pt x="10798579" y="404459"/>
                </a:lnTo>
                <a:lnTo>
                  <a:pt x="10901717" y="3357944"/>
                </a:lnTo>
                <a:cubicBezTo>
                  <a:pt x="10901716" y="3357946"/>
                  <a:pt x="10901715" y="3357947"/>
                  <a:pt x="10901714" y="3357949"/>
                </a:cubicBezTo>
                <a:lnTo>
                  <a:pt x="10901897" y="3363104"/>
                </a:lnTo>
                <a:lnTo>
                  <a:pt x="10893816" y="3377100"/>
                </a:lnTo>
                <a:lnTo>
                  <a:pt x="10887323" y="3392838"/>
                </a:lnTo>
                <a:lnTo>
                  <a:pt x="10881845" y="3397828"/>
                </a:lnTo>
                <a:lnTo>
                  <a:pt x="10876220" y="3407568"/>
                </a:lnTo>
                <a:lnTo>
                  <a:pt x="10867702" y="3407860"/>
                </a:lnTo>
                <a:lnTo>
                  <a:pt x="10857541" y="3411520"/>
                </a:lnTo>
                <a:lnTo>
                  <a:pt x="10832053" y="3412410"/>
                </a:lnTo>
                <a:lnTo>
                  <a:pt x="10831546" y="3413616"/>
                </a:lnTo>
                <a:cubicBezTo>
                  <a:pt x="10830474" y="3428173"/>
                  <a:pt x="10849082" y="3440222"/>
                  <a:pt x="10791337" y="3442239"/>
                </a:cubicBezTo>
                <a:lnTo>
                  <a:pt x="10711793" y="3416609"/>
                </a:lnTo>
                <a:lnTo>
                  <a:pt x="9935449" y="3443720"/>
                </a:lnTo>
                <a:lnTo>
                  <a:pt x="9922087" y="3448375"/>
                </a:lnTo>
                <a:cubicBezTo>
                  <a:pt x="9914905" y="3450370"/>
                  <a:pt x="9905005" y="3452335"/>
                  <a:pt x="9889965" y="3453703"/>
                </a:cubicBezTo>
                <a:cubicBezTo>
                  <a:pt x="9852034" y="3441054"/>
                  <a:pt x="9804605" y="3476443"/>
                  <a:pt x="9757415" y="3459301"/>
                </a:cubicBezTo>
                <a:cubicBezTo>
                  <a:pt x="9740263" y="3455349"/>
                  <a:pt x="9688392" y="3457516"/>
                  <a:pt x="9679337" y="3466695"/>
                </a:cubicBezTo>
                <a:cubicBezTo>
                  <a:pt x="9668677" y="3468953"/>
                  <a:pt x="9655780" y="3466201"/>
                  <a:pt x="9651603" y="3475859"/>
                </a:cubicBezTo>
                <a:cubicBezTo>
                  <a:pt x="9644330" y="3487550"/>
                  <a:pt x="9605022" y="3471055"/>
                  <a:pt x="9611575" y="3484382"/>
                </a:cubicBezTo>
                <a:cubicBezTo>
                  <a:pt x="9583699" y="3473111"/>
                  <a:pt x="9564458" y="3497726"/>
                  <a:pt x="9542424" y="3504346"/>
                </a:cubicBezTo>
                <a:lnTo>
                  <a:pt x="9475463" y="3514251"/>
                </a:lnTo>
                <a:lnTo>
                  <a:pt x="9430317" y="3517293"/>
                </a:lnTo>
                <a:lnTo>
                  <a:pt x="9423751" y="3517233"/>
                </a:lnTo>
                <a:lnTo>
                  <a:pt x="9369168" y="3508781"/>
                </a:lnTo>
                <a:cubicBezTo>
                  <a:pt x="9367971" y="3510714"/>
                  <a:pt x="9366331" y="3512530"/>
                  <a:pt x="9364297" y="3514167"/>
                </a:cubicBezTo>
                <a:lnTo>
                  <a:pt x="9347493" y="3520072"/>
                </a:lnTo>
                <a:lnTo>
                  <a:pt x="9332718" y="3514362"/>
                </a:lnTo>
                <a:lnTo>
                  <a:pt x="9264167" y="3505658"/>
                </a:lnTo>
                <a:lnTo>
                  <a:pt x="9164094" y="3498928"/>
                </a:lnTo>
                <a:lnTo>
                  <a:pt x="9148800" y="3493060"/>
                </a:lnTo>
                <a:cubicBezTo>
                  <a:pt x="9114162" y="3487240"/>
                  <a:pt x="9072940" y="3495967"/>
                  <a:pt x="9050458" y="3480848"/>
                </a:cubicBezTo>
                <a:lnTo>
                  <a:pt x="8999058" y="3480225"/>
                </a:lnTo>
                <a:lnTo>
                  <a:pt x="8993554" y="3486268"/>
                </a:lnTo>
                <a:lnTo>
                  <a:pt x="8978351" y="3485255"/>
                </a:lnTo>
                <a:lnTo>
                  <a:pt x="8974307" y="3486266"/>
                </a:lnTo>
                <a:cubicBezTo>
                  <a:pt x="8966590" y="3488228"/>
                  <a:pt x="8958927" y="3489959"/>
                  <a:pt x="8951126" y="3490785"/>
                </a:cubicBezTo>
                <a:cubicBezTo>
                  <a:pt x="8951758" y="3485238"/>
                  <a:pt x="8949842" y="3481846"/>
                  <a:pt x="8946415" y="3479836"/>
                </a:cubicBezTo>
                <a:lnTo>
                  <a:pt x="8939487" y="3478500"/>
                </a:lnTo>
                <a:lnTo>
                  <a:pt x="8687743" y="3487291"/>
                </a:lnTo>
                <a:lnTo>
                  <a:pt x="8666518" y="3498231"/>
                </a:lnTo>
                <a:lnTo>
                  <a:pt x="8599556" y="3508137"/>
                </a:lnTo>
                <a:lnTo>
                  <a:pt x="8554411" y="3511179"/>
                </a:lnTo>
                <a:lnTo>
                  <a:pt x="8547844" y="3511118"/>
                </a:lnTo>
                <a:lnTo>
                  <a:pt x="8493261" y="3502666"/>
                </a:lnTo>
                <a:cubicBezTo>
                  <a:pt x="8492064" y="3504598"/>
                  <a:pt x="8490425" y="3506416"/>
                  <a:pt x="8488390" y="3508053"/>
                </a:cubicBezTo>
                <a:lnTo>
                  <a:pt x="8471586" y="3513957"/>
                </a:lnTo>
                <a:lnTo>
                  <a:pt x="8456812" y="3508248"/>
                </a:lnTo>
                <a:lnTo>
                  <a:pt x="8388259" y="3499544"/>
                </a:lnTo>
                <a:lnTo>
                  <a:pt x="8370697" y="3498362"/>
                </a:lnTo>
                <a:lnTo>
                  <a:pt x="7639559" y="3523894"/>
                </a:lnTo>
                <a:lnTo>
                  <a:pt x="7007522" y="3545965"/>
                </a:lnTo>
                <a:lnTo>
                  <a:pt x="6591224" y="3560503"/>
                </a:lnTo>
                <a:lnTo>
                  <a:pt x="6557964" y="3561844"/>
                </a:lnTo>
                <a:cubicBezTo>
                  <a:pt x="6565626" y="3569808"/>
                  <a:pt x="6411601" y="3573816"/>
                  <a:pt x="6355814" y="3568989"/>
                </a:cubicBezTo>
                <a:lnTo>
                  <a:pt x="6354404" y="3568773"/>
                </a:lnTo>
                <a:lnTo>
                  <a:pt x="4018045" y="3650360"/>
                </a:lnTo>
                <a:lnTo>
                  <a:pt x="168026" y="3784806"/>
                </a:lnTo>
                <a:cubicBezTo>
                  <a:pt x="148265" y="3785434"/>
                  <a:pt x="131630" y="3767909"/>
                  <a:pt x="130799" y="3745583"/>
                </a:cubicBezTo>
                <a:lnTo>
                  <a:pt x="27661" y="792099"/>
                </a:lnTo>
                <a:lnTo>
                  <a:pt x="15046" y="43086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>
                  <a:alpha val="50000"/>
                </a:srgbClr>
              </a:gs>
              <a:gs pos="44000">
                <a:srgbClr val="000000">
                  <a:alpha val="0"/>
                </a:srgbClr>
              </a:gs>
              <a:gs pos="20000">
                <a:srgbClr val="000000">
                  <a:alpha val="3700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9C8E2D-0BFF-311D-C9BD-488252BA0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943098"/>
            <a:ext cx="5410200" cy="31842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i="1" kern="1200" dirty="0">
                <a:solidFill>
                  <a:srgbClr val="000000"/>
                </a:solidFill>
                <a:highlight>
                  <a:srgbClr val="FFFF00"/>
                </a:highlight>
                <a:latin typeface="+mj-lt"/>
                <a:ea typeface="+mj-ea"/>
                <a:cs typeface="+mj-cs"/>
              </a:rPr>
              <a:t>Teknoloji ve Muhasebe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F91EA59-6DC9-4DBE-A695-5C34F3589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9151E3D-CEBB-4AB7-BD15-2F43F55610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9D37F7F1-C11D-4C2D-8852-2F971134B9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9D65196-FEF1-4579-A9A6-33918DD8AB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B543613-5075-431D-A2F8-1E9DB45FB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7969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he Oldest Computer: How to Use an Abacus">
            <a:extLst>
              <a:ext uri="{FF2B5EF4-FFF2-40B4-BE49-F238E27FC236}">
                <a16:creationId xmlns:a16="http://schemas.microsoft.com/office/drawing/2014/main" id="{90874315-3C10-C7FE-FFED-289C92898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56" y="659083"/>
            <a:ext cx="21526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nvanter Defteri - Efemera - kitantik | #19592309000096">
            <a:extLst>
              <a:ext uri="{FF2B5EF4-FFF2-40B4-BE49-F238E27FC236}">
                <a16:creationId xmlns:a16="http://schemas.microsoft.com/office/drawing/2014/main" id="{04AFE71E-26EB-DE3E-0F11-96BA7A601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459" y="70177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uhasebenin Tarihi Gelişimi ve Luca Pacioli'nin Katkısı – Ekol Düşünce">
            <a:extLst>
              <a:ext uri="{FF2B5EF4-FFF2-40B4-BE49-F238E27FC236}">
                <a16:creationId xmlns:a16="http://schemas.microsoft.com/office/drawing/2014/main" id="{B9EB53E5-BE45-1C5A-56B8-9E78658FC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731" y="834888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sio Calculator with Extra Large Display &amp; Tax Keys For Smart Operati">
            <a:extLst>
              <a:ext uri="{FF2B5EF4-FFF2-40B4-BE49-F238E27FC236}">
                <a16:creationId xmlns:a16="http://schemas.microsoft.com/office/drawing/2014/main" id="{0F94AF06-62F6-088E-71F9-E06DAE880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772" y="71213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intage PC Eski Kişisel Bilgisayar 3D Model $37 - .max .obj .fbx - Free3D">
            <a:extLst>
              <a:ext uri="{FF2B5EF4-FFF2-40B4-BE49-F238E27FC236}">
                <a16:creationId xmlns:a16="http://schemas.microsoft.com/office/drawing/2014/main" id="{1DF018AB-0B84-7138-D9F6-8EA9A4D59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39" y="4078876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Editable Spreadsheet Templates - Ready For Download">
            <a:extLst>
              <a:ext uri="{FF2B5EF4-FFF2-40B4-BE49-F238E27FC236}">
                <a16:creationId xmlns:a16="http://schemas.microsoft.com/office/drawing/2014/main" id="{1834C437-0936-3005-C47E-F897AC1D6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29" y="4150282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loud Based Accounting Software For Travel Agency">
            <a:extLst>
              <a:ext uri="{FF2B5EF4-FFF2-40B4-BE49-F238E27FC236}">
                <a16:creationId xmlns:a16="http://schemas.microsoft.com/office/drawing/2014/main" id="{E9342A69-39B2-6121-6DF8-295E67983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098" y="4147297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Use Cases of AI in Accounting. Artificial intelligence (AI) is… | by  CellStrat | Medium">
            <a:extLst>
              <a:ext uri="{FF2B5EF4-FFF2-40B4-BE49-F238E27FC236}">
                <a16:creationId xmlns:a16="http://schemas.microsoft.com/office/drawing/2014/main" id="{DC8D583B-17F1-DBB9-D006-E351864DD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300" y="4103887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A49B68-29D9-DFC1-BAA5-89FC15B17958}"/>
              </a:ext>
            </a:extLst>
          </p:cNvPr>
          <p:cNvSpPr txBox="1"/>
          <p:nvPr/>
        </p:nvSpPr>
        <p:spPr>
          <a:xfrm>
            <a:off x="278296" y="2832652"/>
            <a:ext cx="2017643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5000 BC</a:t>
            </a:r>
            <a:endParaRPr lang="tr-T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FF1A9-F9C0-5F66-22DF-E55D55AF932A}"/>
              </a:ext>
            </a:extLst>
          </p:cNvPr>
          <p:cNvSpPr txBox="1"/>
          <p:nvPr/>
        </p:nvSpPr>
        <p:spPr>
          <a:xfrm>
            <a:off x="3442253" y="6165573"/>
            <a:ext cx="2017643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1980-1990 lar</a:t>
            </a:r>
            <a:endParaRPr lang="tr-T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66A88-7FDC-2400-A79B-818503CF2DB9}"/>
              </a:ext>
            </a:extLst>
          </p:cNvPr>
          <p:cNvSpPr txBox="1"/>
          <p:nvPr/>
        </p:nvSpPr>
        <p:spPr>
          <a:xfrm>
            <a:off x="473766" y="6149009"/>
            <a:ext cx="2017643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1970-1980ler</a:t>
            </a:r>
            <a:endParaRPr lang="tr-T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40F92A-4F72-E14D-6880-8658F352067B}"/>
              </a:ext>
            </a:extLst>
          </p:cNvPr>
          <p:cNvSpPr txBox="1"/>
          <p:nvPr/>
        </p:nvSpPr>
        <p:spPr>
          <a:xfrm>
            <a:off x="8915401" y="2971799"/>
            <a:ext cx="2017643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1950ler</a:t>
            </a:r>
            <a:endParaRPr lang="tr-T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DF09D7-A0E6-0607-182C-CC47F8E00AD3}"/>
              </a:ext>
            </a:extLst>
          </p:cNvPr>
          <p:cNvSpPr txBox="1"/>
          <p:nvPr/>
        </p:nvSpPr>
        <p:spPr>
          <a:xfrm>
            <a:off x="3505200" y="2978426"/>
            <a:ext cx="3223591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1400 </a:t>
            </a:r>
            <a:r>
              <a:rPr lang="en-US" dirty="0" err="1"/>
              <a:t>ler</a:t>
            </a:r>
            <a:r>
              <a:rPr lang="en-US" dirty="0"/>
              <a:t> Luca </a:t>
            </a:r>
            <a:r>
              <a:rPr lang="en-US" dirty="0" err="1"/>
              <a:t>Pacioli</a:t>
            </a:r>
            <a:endParaRPr lang="tr-T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48E318-CF0B-4597-5AD6-929BD7BD4F14}"/>
              </a:ext>
            </a:extLst>
          </p:cNvPr>
          <p:cNvSpPr txBox="1"/>
          <p:nvPr/>
        </p:nvSpPr>
        <p:spPr>
          <a:xfrm>
            <a:off x="9693966" y="6046304"/>
            <a:ext cx="2017643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50 </a:t>
            </a:r>
            <a:r>
              <a:rPr lang="en-US" dirty="0" err="1"/>
              <a:t>Bugun</a:t>
            </a:r>
            <a:endParaRPr lang="tr-T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A0635C-FF00-10EE-9F53-F4486210D229}"/>
              </a:ext>
            </a:extLst>
          </p:cNvPr>
          <p:cNvSpPr txBox="1"/>
          <p:nvPr/>
        </p:nvSpPr>
        <p:spPr>
          <a:xfrm>
            <a:off x="6496879" y="5999921"/>
            <a:ext cx="2017643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2000 </a:t>
            </a:r>
            <a:r>
              <a:rPr lang="en-US" dirty="0" err="1"/>
              <a:t>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5302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3B11B2-5DD6-0BF1-CA88-3593698B0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787" y="589935"/>
            <a:ext cx="8524568" cy="577153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35C504A-C11F-EED5-A767-0062519DACEA}"/>
              </a:ext>
            </a:extLst>
          </p:cNvPr>
          <p:cNvSpPr/>
          <p:nvPr/>
        </p:nvSpPr>
        <p:spPr>
          <a:xfrm>
            <a:off x="2623930" y="1063487"/>
            <a:ext cx="2375453" cy="15902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31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28E97-E797-5553-5221-B42342A80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753599" cy="1026353"/>
          </a:xfrm>
        </p:spPr>
        <p:txBody>
          <a:bodyPr/>
          <a:lstStyle/>
          <a:p>
            <a:r>
              <a:rPr lang="en-US" dirty="0" err="1"/>
              <a:t>Muhasebe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Yapay</a:t>
            </a:r>
            <a:r>
              <a:rPr lang="en-US" dirty="0"/>
              <a:t> </a:t>
            </a:r>
            <a:r>
              <a:rPr lang="en-US" dirty="0" err="1"/>
              <a:t>Zeka</a:t>
            </a:r>
            <a:r>
              <a:rPr lang="en-US" dirty="0"/>
              <a:t>: </a:t>
            </a:r>
            <a:endParaRPr lang="tr-T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F1356F-3231-13F7-6EEB-5BCF74DDE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9079" y="1503502"/>
            <a:ext cx="4507931" cy="837257"/>
          </a:xfrm>
        </p:spPr>
        <p:txBody>
          <a:bodyPr/>
          <a:lstStyle/>
          <a:p>
            <a:r>
              <a:rPr lang="en-US" dirty="0" err="1"/>
              <a:t>Firsatlar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75F0D-3E04-CCF4-2021-125B60B9C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99323" y="2467183"/>
            <a:ext cx="4507930" cy="3724895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Verimlilik</a:t>
            </a:r>
            <a:r>
              <a:rPr lang="en-US" dirty="0"/>
              <a:t> </a:t>
            </a:r>
          </a:p>
          <a:p>
            <a:r>
              <a:rPr lang="en-US" dirty="0" err="1"/>
              <a:t>Dogruluk</a:t>
            </a:r>
            <a:endParaRPr lang="en-US" dirty="0"/>
          </a:p>
          <a:p>
            <a:r>
              <a:rPr lang="en-US" dirty="0"/>
              <a:t>Analiz</a:t>
            </a:r>
          </a:p>
          <a:p>
            <a:r>
              <a:rPr lang="en-US" dirty="0" err="1"/>
              <a:t>Hilelerin</a:t>
            </a:r>
            <a:r>
              <a:rPr lang="en-US" dirty="0"/>
              <a:t> </a:t>
            </a:r>
            <a:r>
              <a:rPr lang="en-US" dirty="0" err="1"/>
              <a:t>onlenmesi</a:t>
            </a:r>
            <a:r>
              <a:rPr lang="en-US" dirty="0"/>
              <a:t> </a:t>
            </a:r>
          </a:p>
          <a:p>
            <a:r>
              <a:rPr lang="en-US" dirty="0" err="1"/>
              <a:t>Yasal</a:t>
            </a:r>
            <a:r>
              <a:rPr lang="en-US" dirty="0"/>
              <a:t> </a:t>
            </a:r>
            <a:r>
              <a:rPr lang="en-US" dirty="0" err="1"/>
              <a:t>Duzenlemelere</a:t>
            </a:r>
            <a:r>
              <a:rPr lang="en-US" dirty="0"/>
              <a:t> </a:t>
            </a:r>
            <a:r>
              <a:rPr lang="en-US" dirty="0" err="1"/>
              <a:t>Uygunluk</a:t>
            </a:r>
            <a:endParaRPr lang="en-US" dirty="0"/>
          </a:p>
          <a:p>
            <a:r>
              <a:rPr lang="en-US" dirty="0" err="1"/>
              <a:t>Kisisellestirilmis</a:t>
            </a:r>
            <a:r>
              <a:rPr lang="en-US" dirty="0"/>
              <a:t> </a:t>
            </a:r>
            <a:r>
              <a:rPr lang="en-US" dirty="0" err="1"/>
              <a:t>Musteri</a:t>
            </a:r>
            <a:r>
              <a:rPr lang="en-US" dirty="0"/>
              <a:t> </a:t>
            </a:r>
            <a:r>
              <a:rPr lang="en-US" dirty="0" err="1"/>
              <a:t>Hizmetleri</a:t>
            </a:r>
            <a:endParaRPr lang="en-US" dirty="0"/>
          </a:p>
          <a:p>
            <a:r>
              <a:rPr lang="en-US" dirty="0" err="1"/>
              <a:t>Muhasebe</a:t>
            </a:r>
            <a:r>
              <a:rPr lang="en-US" dirty="0"/>
              <a:t> </a:t>
            </a:r>
            <a:r>
              <a:rPr lang="en-US" dirty="0" err="1"/>
              <a:t>Meslek</a:t>
            </a:r>
            <a:r>
              <a:rPr lang="en-US" dirty="0"/>
              <a:t> </a:t>
            </a:r>
            <a:r>
              <a:rPr lang="en-US" dirty="0" err="1"/>
              <a:t>Mensubunun</a:t>
            </a:r>
            <a:r>
              <a:rPr lang="en-US" dirty="0"/>
              <a:t> </a:t>
            </a:r>
            <a:r>
              <a:rPr lang="en-US" dirty="0" err="1"/>
              <a:t>rolu</a:t>
            </a:r>
            <a:endParaRPr lang="en-US" dirty="0"/>
          </a:p>
          <a:p>
            <a:r>
              <a:rPr lang="en-US" dirty="0" err="1"/>
              <a:t>Muhasebe</a:t>
            </a:r>
            <a:r>
              <a:rPr lang="en-US" dirty="0"/>
              <a:t> </a:t>
            </a:r>
            <a:r>
              <a:rPr lang="en-US" dirty="0" err="1"/>
              <a:t>Mesleginin</a:t>
            </a:r>
            <a:r>
              <a:rPr lang="en-US" dirty="0"/>
              <a:t> </a:t>
            </a:r>
            <a:r>
              <a:rPr lang="en-US" dirty="0" err="1"/>
              <a:t>degisimi</a:t>
            </a:r>
            <a:r>
              <a:rPr lang="en-US" dirty="0"/>
              <a:t>/is </a:t>
            </a:r>
            <a:r>
              <a:rPr lang="en-US" dirty="0" err="1"/>
              <a:t>tatmini</a:t>
            </a:r>
            <a:r>
              <a:rPr lang="en-US" dirty="0"/>
              <a:t>/is </a:t>
            </a:r>
            <a:r>
              <a:rPr lang="en-US" dirty="0" err="1"/>
              <a:t>piyasasi</a:t>
            </a:r>
            <a:endParaRPr lang="en-US" dirty="0"/>
          </a:p>
          <a:p>
            <a:endParaRPr lang="tr-T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1065E5-C45E-1930-95FF-846B816C1A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35050" y="1583015"/>
            <a:ext cx="4507932" cy="837257"/>
          </a:xfrm>
        </p:spPr>
        <p:txBody>
          <a:bodyPr/>
          <a:lstStyle/>
          <a:p>
            <a:r>
              <a:rPr lang="en-US" dirty="0" err="1"/>
              <a:t>Tehditler</a:t>
            </a:r>
            <a:endParaRPr lang="tr-TR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9D81FE-7858-C840-BA00-188563DE42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5171" y="2536756"/>
            <a:ext cx="4507932" cy="3476418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Verimlilik</a:t>
            </a:r>
            <a:endParaRPr lang="en-US" dirty="0"/>
          </a:p>
          <a:p>
            <a:r>
              <a:rPr lang="en-US" dirty="0" err="1"/>
              <a:t>Dogruluk</a:t>
            </a:r>
            <a:endParaRPr lang="en-US" dirty="0"/>
          </a:p>
          <a:p>
            <a:r>
              <a:rPr lang="en-US" dirty="0"/>
              <a:t>Analiz</a:t>
            </a:r>
          </a:p>
          <a:p>
            <a:r>
              <a:rPr lang="en-US" dirty="0" err="1"/>
              <a:t>Hilelerin</a:t>
            </a:r>
            <a:r>
              <a:rPr lang="en-US" dirty="0"/>
              <a:t> </a:t>
            </a:r>
            <a:r>
              <a:rPr lang="en-US" dirty="0" err="1"/>
              <a:t>onlenmesi</a:t>
            </a:r>
            <a:endParaRPr lang="en-US" dirty="0"/>
          </a:p>
          <a:p>
            <a:r>
              <a:rPr lang="en-US" dirty="0" err="1"/>
              <a:t>Yasal</a:t>
            </a:r>
            <a:r>
              <a:rPr lang="en-US" dirty="0"/>
              <a:t> </a:t>
            </a:r>
            <a:r>
              <a:rPr lang="en-US" dirty="0" err="1"/>
              <a:t>Duzenlemelere</a:t>
            </a:r>
            <a:r>
              <a:rPr lang="en-US" dirty="0"/>
              <a:t> </a:t>
            </a:r>
            <a:r>
              <a:rPr lang="en-US" dirty="0" err="1"/>
              <a:t>Uygunluk</a:t>
            </a:r>
            <a:endParaRPr lang="en-US" dirty="0"/>
          </a:p>
          <a:p>
            <a:r>
              <a:rPr lang="en-US" dirty="0" err="1"/>
              <a:t>Kisisellestirilmis</a:t>
            </a:r>
            <a:r>
              <a:rPr lang="en-US" dirty="0"/>
              <a:t> </a:t>
            </a:r>
            <a:r>
              <a:rPr lang="en-US" dirty="0" err="1"/>
              <a:t>Musteri</a:t>
            </a:r>
            <a:r>
              <a:rPr lang="en-US" dirty="0"/>
              <a:t> </a:t>
            </a:r>
            <a:r>
              <a:rPr lang="en-US" dirty="0" err="1"/>
              <a:t>Hizmetleri</a:t>
            </a:r>
            <a:endParaRPr lang="en-US" dirty="0"/>
          </a:p>
          <a:p>
            <a:r>
              <a:rPr lang="en-US" dirty="0" err="1"/>
              <a:t>Muhasebe</a:t>
            </a:r>
            <a:r>
              <a:rPr lang="en-US" dirty="0"/>
              <a:t> </a:t>
            </a:r>
            <a:r>
              <a:rPr lang="en-US" dirty="0" err="1"/>
              <a:t>Meslek</a:t>
            </a:r>
            <a:r>
              <a:rPr lang="en-US" dirty="0"/>
              <a:t> </a:t>
            </a:r>
            <a:r>
              <a:rPr lang="en-US" dirty="0" err="1"/>
              <a:t>Mensubunun</a:t>
            </a:r>
            <a:r>
              <a:rPr lang="en-US" dirty="0"/>
              <a:t> </a:t>
            </a:r>
            <a:r>
              <a:rPr lang="en-US" dirty="0" err="1"/>
              <a:t>Rolu</a:t>
            </a:r>
            <a:endParaRPr lang="en-US" dirty="0"/>
          </a:p>
          <a:p>
            <a:r>
              <a:rPr lang="en-US" dirty="0" err="1"/>
              <a:t>Muhasebe</a:t>
            </a:r>
            <a:r>
              <a:rPr lang="en-US" dirty="0"/>
              <a:t> </a:t>
            </a:r>
            <a:r>
              <a:rPr lang="en-US" dirty="0" err="1"/>
              <a:t>Mesleginin</a:t>
            </a:r>
            <a:r>
              <a:rPr lang="en-US" dirty="0"/>
              <a:t> </a:t>
            </a:r>
            <a:r>
              <a:rPr lang="en-US" dirty="0" err="1"/>
              <a:t>degisimi</a:t>
            </a:r>
            <a:r>
              <a:rPr lang="en-US" dirty="0"/>
              <a:t>/is </a:t>
            </a:r>
            <a:r>
              <a:rPr lang="en-US" dirty="0" err="1"/>
              <a:t>tatmini</a:t>
            </a:r>
            <a:r>
              <a:rPr lang="en-US" dirty="0"/>
              <a:t>/is </a:t>
            </a:r>
            <a:r>
              <a:rPr lang="en-US" dirty="0" err="1"/>
              <a:t>piyasasi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1360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080EE60-967F-F0D5-3E4C-023EC265B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SORULAR</a:t>
            </a:r>
            <a:endParaRPr lang="tr-TR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061D81-EBFB-DF1B-244F-5D5CF8032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Yapay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dirty="0" err="1">
                <a:solidFill>
                  <a:srgbClr val="202124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Z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ekanin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muhasebe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acisindan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olusturdugu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en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onemli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3 FIRSAT. </a:t>
            </a:r>
            <a:endParaRPr lang="en-US" sz="2400" dirty="0">
              <a:solidFill>
                <a:srgbClr val="202124"/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  <a:p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Yapay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Zekanin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muhasebe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acisindan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olusturdugu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en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onemli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3 TEHDIT.</a:t>
            </a:r>
          </a:p>
          <a:p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Yapay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Zekanin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muhasebe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alaninda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kullaniminin</a:t>
            </a:r>
            <a:r>
              <a:rPr lang="tr-TR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yol açtığı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/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acacagi</a:t>
            </a:r>
            <a:r>
              <a:rPr lang="tr-TR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iş değişimlerinin olumsuz yansımalarına karşı 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ne tur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onlemler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alinmali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(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Devlet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,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Meslek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Orgutu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,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Meslek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2400" b="0" i="0" dirty="0" err="1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Mensubu</a:t>
            </a:r>
            <a:r>
              <a:rPr lang="en-US" sz="2400" b="0" i="0" dirty="0">
                <a:solidFill>
                  <a:srgbClr val="202124"/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)? </a:t>
            </a:r>
            <a:endParaRPr lang="tr-TR" sz="2400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51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eetscapeVTI">
  <a:themeElements>
    <a:clrScheme name="Streetscape2">
      <a:dk1>
        <a:sysClr val="windowText" lastClr="000000"/>
      </a:dk1>
      <a:lt1>
        <a:srgbClr val="FFFFFF"/>
      </a:lt1>
      <a:dk2>
        <a:srgbClr val="191919"/>
      </a:dk2>
      <a:lt2>
        <a:srgbClr val="F3F2EE"/>
      </a:lt2>
      <a:accent1>
        <a:srgbClr val="448885"/>
      </a:accent1>
      <a:accent2>
        <a:srgbClr val="627C58"/>
      </a:accent2>
      <a:accent3>
        <a:srgbClr val="848358"/>
      </a:accent3>
      <a:accent4>
        <a:srgbClr val="547096"/>
      </a:accent4>
      <a:accent5>
        <a:srgbClr val="646464"/>
      </a:accent5>
      <a:accent6>
        <a:srgbClr val="A8A8A8"/>
      </a:accent6>
      <a:hlink>
        <a:srgbClr val="0563C1"/>
      </a:hlink>
      <a:folHlink>
        <a:srgbClr val="954F72"/>
      </a:folHlink>
    </a:clrScheme>
    <a:fontScheme name="Street">
      <a:majorFont>
        <a:latin typeface="Franklin Gothic Heavy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reetscapeVTI" id="{B20F88EA-96D0-4E96-9207-A1488DAC5867}" vid="{3F7E5CFE-E584-4E58-A75E-141AC45B14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141</Words>
  <Application>Microsoft Office PowerPoint</Application>
  <PresentationFormat>Geniş ekran</PresentationFormat>
  <Paragraphs>34</Paragraphs>
  <Slides>6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2" baseType="lpstr">
      <vt:lpstr>ADLaM Display</vt:lpstr>
      <vt:lpstr>Arial</vt:lpstr>
      <vt:lpstr>Consolas</vt:lpstr>
      <vt:lpstr>Franklin Gothic Heavy</vt:lpstr>
      <vt:lpstr>inherit</vt:lpstr>
      <vt:lpstr>StreetscapeVTI</vt:lpstr>
      <vt:lpstr>Muhasebe Mesleginin GelecegindeYapay Zekanin Rolu: Surdurulebilirlik</vt:lpstr>
      <vt:lpstr>Teknoloji ve Muhasebe</vt:lpstr>
      <vt:lpstr>PowerPoint Sunusu</vt:lpstr>
      <vt:lpstr>PowerPoint Sunusu</vt:lpstr>
      <vt:lpstr>Muhasebe ve Yapay Zeka: </vt:lpstr>
      <vt:lpstr>SORULAR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Muhasebe Mesleginin GelecegindeYapay Zekanin Rolu: Surdurulebilirlik</dc:title>
  <dc:creator>cagnur balsari</dc:creator>
  <cp:lastModifiedBy>ORKO TRAVEL AGENCY</cp:lastModifiedBy>
  <cp:revision>2</cp:revision>
  <dcterms:created xsi:type="dcterms:W3CDTF">2024-03-06T05:51:17Z</dcterms:created>
  <dcterms:modified xsi:type="dcterms:W3CDTF">2024-03-06T10:03:46Z</dcterms:modified>
</cp:coreProperties>
</file>